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26"/>
  </p:notesMasterIdLst>
  <p:sldIdLst>
    <p:sldId id="256" r:id="rId4"/>
    <p:sldId id="257" r:id="rId5"/>
    <p:sldId id="258" r:id="rId6"/>
    <p:sldId id="259" r:id="rId7"/>
    <p:sldId id="260" r:id="rId8"/>
    <p:sldId id="261" r:id="rId9"/>
    <p:sldId id="263" r:id="rId10"/>
    <p:sldId id="265" r:id="rId11"/>
    <p:sldId id="285" r:id="rId12"/>
    <p:sldId id="286" r:id="rId13"/>
    <p:sldId id="287" r:id="rId14"/>
    <p:sldId id="288" r:id="rId15"/>
    <p:sldId id="289" r:id="rId16"/>
    <p:sldId id="290" r:id="rId17"/>
    <p:sldId id="291" r:id="rId18"/>
    <p:sldId id="292" r:id="rId19"/>
    <p:sldId id="293" r:id="rId20"/>
    <p:sldId id="294" r:id="rId21"/>
    <p:sldId id="295" r:id="rId22"/>
    <p:sldId id="262" r:id="rId23"/>
    <p:sldId id="296" r:id="rId24"/>
    <p:sldId id="284" r:id="rId25"/>
  </p:sldIdLst>
  <p:sldSz cx="9144000" cy="5143500" type="screen16x9"/>
  <p:notesSz cx="6858000" cy="9144000"/>
  <p:embeddedFontLst>
    <p:embeddedFont>
      <p:font typeface="Poppins" panose="020B060402020202020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Forum" panose="020B0604020202020204" charset="0"/>
      <p:regular r:id="rId39"/>
    </p:embeddedFont>
    <p:embeddedFont>
      <p:font typeface="Poppins Light" panose="020B0604020202020204" charset="0"/>
      <p:regular r:id="rId40"/>
      <p:bold r:id="rId41"/>
      <p:italic r:id="rId42"/>
      <p:boldItalic r:id="rId43"/>
    </p:embeddedFont>
    <p:embeddedFont>
      <p:font typeface="Libre Baskerville" panose="020B0604020202020204" charset="0"/>
      <p:regular r:id="rId44"/>
      <p:bold r:id="rId45"/>
      <p:italic r:id="rId46"/>
    </p:embeddedFont>
    <p:embeddedFont>
      <p:font typeface="Garamond" panose="02020404030301010803" pitchFamily="18" charset="0"/>
      <p:regular r:id="rId47"/>
      <p:bold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p:scale>
          <a:sx n="107" d="100"/>
          <a:sy n="107" d="100"/>
        </p:scale>
        <p:origin x="638" y="2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25b35cb01_3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25b35cb01_3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19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116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2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188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056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5671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050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17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5779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20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2397d240e_2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Since we explained, how our Socirty Mang app---N-Palatimum can solve the existing problems in this system.</a:t>
            </a:r>
            <a:endParaRPr/>
          </a:p>
          <a:p>
            <a:pPr marL="0" lvl="0" indent="0" algn="l" rtl="0">
              <a:spcBef>
                <a:spcPts val="0"/>
              </a:spcBef>
              <a:spcAft>
                <a:spcPts val="0"/>
              </a:spcAft>
              <a:buNone/>
            </a:pPr>
            <a:r>
              <a:rPr lang="en-GB"/>
              <a:t>We are thereby concludinng our presention here.</a:t>
            </a:r>
            <a:endParaRPr/>
          </a:p>
        </p:txBody>
      </p:sp>
      <p:sp>
        <p:nvSpPr>
          <p:cNvPr id="397" name="Google Shape;397;gf2397d240e_2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f2397d240e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f2397d240e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3642990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364299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2397d240e_6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f2397d240e_6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General, </a:t>
            </a:r>
            <a:endParaRPr/>
          </a:p>
          <a:p>
            <a:pPr marL="0" lvl="0" indent="0" algn="l" rtl="0">
              <a:spcBef>
                <a:spcPts val="0"/>
              </a:spcBef>
              <a:spcAft>
                <a:spcPts val="0"/>
              </a:spcAft>
              <a:buNone/>
            </a:pPr>
            <a:endParaRPr/>
          </a:p>
          <a:p>
            <a:pPr marL="0" lvl="0" indent="0" algn="l" rtl="0">
              <a:spcBef>
                <a:spcPts val="0"/>
              </a:spcBef>
              <a:spcAft>
                <a:spcPts val="0"/>
              </a:spcAft>
              <a:buNone/>
            </a:pPr>
            <a:r>
              <a:rPr lang="en-GB"/>
              <a:t>A Society includes  Gated Communities, Corporate Offices, Small Scale Rented properties.</a:t>
            </a:r>
            <a:endParaRPr/>
          </a:p>
          <a:p>
            <a:pPr marL="0" lvl="0" indent="0" algn="l" rtl="0">
              <a:spcBef>
                <a:spcPts val="0"/>
              </a:spcBef>
              <a:spcAft>
                <a:spcPts val="0"/>
              </a:spcAft>
              <a:buNone/>
            </a:pPr>
            <a:r>
              <a:rPr lang="en-GB"/>
              <a:t>They all have their specific problems in terms of managing their space.</a:t>
            </a:r>
            <a:endParaRPr/>
          </a:p>
          <a:p>
            <a:pPr marL="0" lvl="0" indent="0" algn="l" rtl="0">
              <a:spcBef>
                <a:spcPts val="0"/>
              </a:spcBef>
              <a:spcAft>
                <a:spcPts val="0"/>
              </a:spcAft>
              <a:buNone/>
            </a:pPr>
            <a:endParaRPr/>
          </a:p>
          <a:p>
            <a:pPr marL="0" lvl="0" indent="0" algn="l" rtl="0">
              <a:spcBef>
                <a:spcPts val="0"/>
              </a:spcBef>
              <a:spcAft>
                <a:spcPts val="0"/>
              </a:spcAft>
              <a:buNone/>
            </a:pPr>
            <a:r>
              <a:rPr lang="en-GB"/>
              <a:t>We plan to design a One-Stop Solution for managing these societies, and ease their routine through our software.</a:t>
            </a:r>
            <a:endParaRPr/>
          </a:p>
          <a:p>
            <a:pPr marL="0" lvl="0" indent="0" algn="l" rtl="0">
              <a:spcBef>
                <a:spcPts val="0"/>
              </a:spcBef>
              <a:spcAft>
                <a:spcPts val="0"/>
              </a:spcAft>
              <a:buNone/>
            </a:pPr>
            <a:endParaRPr/>
          </a:p>
          <a:p>
            <a:pPr marL="0" lvl="0" indent="0" algn="l" rtl="0">
              <a:spcBef>
                <a:spcPts val="0"/>
              </a:spcBef>
              <a:spcAft>
                <a:spcPts val="0"/>
              </a:spcAft>
              <a:buNone/>
            </a:pPr>
            <a:r>
              <a:rPr lang="en-GB"/>
              <a:t>Society </a:t>
            </a:r>
            <a:endParaRPr/>
          </a:p>
          <a:p>
            <a:pPr marL="0" lvl="0" indent="0" algn="l" rtl="0">
              <a:spcBef>
                <a:spcPts val="0"/>
              </a:spcBef>
              <a:spcAft>
                <a:spcPts val="0"/>
              </a:spcAft>
              <a:buNone/>
            </a:pPr>
            <a:r>
              <a:rPr lang="en-GB"/>
              <a:t>Before we proceed further, Let us look at what problems do they face?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2a2c423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2a2c423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2397d240e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Read from book</a:t>
            </a:r>
            <a:endParaRPr/>
          </a:p>
        </p:txBody>
      </p:sp>
      <p:sp>
        <p:nvSpPr>
          <p:cNvPr id="441" name="Google Shape;441;gf2397d240e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f2397d240e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f2397d240e_2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2397d240e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2397d240e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986b1c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Work ain’t cheap.</a:t>
            </a:r>
            <a:endParaRPr/>
          </a:p>
          <a:p>
            <a:pPr marL="0" lvl="0" indent="0" algn="l" rtl="0">
              <a:spcBef>
                <a:spcPts val="0"/>
              </a:spcBef>
              <a:spcAft>
                <a:spcPts val="0"/>
              </a:spcAft>
              <a:buNone/>
            </a:pPr>
            <a:r>
              <a:rPr lang="en-GB"/>
              <a:t>Cheap work ain’t good.</a:t>
            </a:r>
            <a:endParaRPr/>
          </a:p>
        </p:txBody>
      </p:sp>
      <p:sp>
        <p:nvSpPr>
          <p:cNvPr id="507" name="Google Shape;507;g102986b1c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91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0" name="Google Shape;60;p14"/>
          <p:cNvSpPr/>
          <p:nvPr/>
        </p:nvSpPr>
        <p:spPr>
          <a:xfrm>
            <a:off x="-150000" y="-75750"/>
            <a:ext cx="9444000" cy="5295000"/>
          </a:xfrm>
          <a:prstGeom prst="plaque">
            <a:avLst>
              <a:gd name="adj" fmla="val 16667"/>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6" name="Google Shape;116;p23"/>
          <p:cNvSpPr txBox="1">
            <a:spLocks noGrp="1"/>
          </p:cNvSpPr>
          <p:nvPr>
            <p:ph type="body" idx="1"/>
          </p:nvPr>
        </p:nvSpPr>
        <p:spPr>
          <a:xfrm rot="5400000">
            <a:off x="1154550" y="-125850"/>
            <a:ext cx="2262900" cy="41148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17" name="Google Shape;117;p2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8" name="Google Shape;118;p2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9" name="Google Shape;119;p2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2" name="Google Shape;122;p24"/>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23" name="Google Shape;123;p2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4" name="Google Shape;124;p2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5" name="Google Shape;125;p2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0">
  <p:cSld name="CUSTOM_9">
    <p:spTree>
      <p:nvGrpSpPr>
        <p:cNvPr id="1" name="Shape 132"/>
        <p:cNvGrpSpPr/>
        <p:nvPr/>
      </p:nvGrpSpPr>
      <p:grpSpPr>
        <a:xfrm>
          <a:off x="0" y="0"/>
          <a:ext cx="0" cy="0"/>
          <a:chOff x="0" y="0"/>
          <a:chExt cx="0" cy="0"/>
        </a:xfrm>
      </p:grpSpPr>
      <p:sp>
        <p:nvSpPr>
          <p:cNvPr id="133" name="Google Shape;133;p27"/>
          <p:cNvSpPr/>
          <p:nvPr/>
        </p:nvSpPr>
        <p:spPr>
          <a:xfrm>
            <a:off x="-84000" y="-72000"/>
            <a:ext cx="9280800" cy="5302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134"/>
        <p:cNvGrpSpPr/>
        <p:nvPr/>
      </p:nvGrpSpPr>
      <p:grpSpPr>
        <a:xfrm>
          <a:off x="0" y="0"/>
          <a:ext cx="0" cy="0"/>
          <a:chOff x="0" y="0"/>
          <a:chExt cx="0" cy="0"/>
        </a:xfrm>
      </p:grpSpPr>
      <p:sp>
        <p:nvSpPr>
          <p:cNvPr id="135" name="Google Shape;135;p28"/>
          <p:cNvSpPr/>
          <p:nvPr/>
        </p:nvSpPr>
        <p:spPr>
          <a:xfrm>
            <a:off x="5892000" y="-68700"/>
            <a:ext cx="3252000" cy="52809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8">
  <p:cSld name="CUSTOM_7">
    <p:spTree>
      <p:nvGrpSpPr>
        <p:cNvPr id="1" name="Shape 136"/>
        <p:cNvGrpSpPr/>
        <p:nvPr/>
      </p:nvGrpSpPr>
      <p:grpSpPr>
        <a:xfrm>
          <a:off x="0" y="0"/>
          <a:ext cx="0" cy="0"/>
          <a:chOff x="0" y="0"/>
          <a:chExt cx="0" cy="0"/>
        </a:xfrm>
      </p:grpSpPr>
      <p:sp>
        <p:nvSpPr>
          <p:cNvPr id="137" name="Google Shape;137;p29"/>
          <p:cNvSpPr/>
          <p:nvPr/>
        </p:nvSpPr>
        <p:spPr>
          <a:xfrm>
            <a:off x="4689600" y="-68700"/>
            <a:ext cx="4454400" cy="5280900"/>
          </a:xfrm>
          <a:prstGeom prst="round2DiagRect">
            <a:avLst>
              <a:gd name="adj1" fmla="val 16667"/>
              <a:gd name="adj2" fmla="val 0"/>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38"/>
        <p:cNvGrpSpPr/>
        <p:nvPr/>
      </p:nvGrpSpPr>
      <p:grpSpPr>
        <a:xfrm>
          <a:off x="0" y="0"/>
          <a:ext cx="0" cy="0"/>
          <a:chOff x="0" y="0"/>
          <a:chExt cx="0" cy="0"/>
        </a:xfrm>
      </p:grpSpPr>
      <p:sp>
        <p:nvSpPr>
          <p:cNvPr id="139" name="Google Shape;139;p30"/>
          <p:cNvSpPr/>
          <p:nvPr/>
        </p:nvSpPr>
        <p:spPr>
          <a:xfrm>
            <a:off x="-84000" y="-72000"/>
            <a:ext cx="3117600" cy="5302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40"/>
        <p:cNvGrpSpPr/>
        <p:nvPr/>
      </p:nvGrpSpPr>
      <p:grpSpPr>
        <a:xfrm>
          <a:off x="0" y="0"/>
          <a:ext cx="0" cy="0"/>
          <a:chOff x="0" y="0"/>
          <a:chExt cx="0" cy="0"/>
        </a:xfrm>
      </p:grpSpPr>
      <p:sp>
        <p:nvSpPr>
          <p:cNvPr id="141" name="Google Shape;141;p31"/>
          <p:cNvSpPr/>
          <p:nvPr/>
        </p:nvSpPr>
        <p:spPr>
          <a:xfrm>
            <a:off x="1858200" y="-159000"/>
            <a:ext cx="5427600" cy="54615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142"/>
        <p:cNvGrpSpPr/>
        <p:nvPr/>
      </p:nvGrpSpPr>
      <p:grpSpPr>
        <a:xfrm>
          <a:off x="0" y="0"/>
          <a:ext cx="0" cy="0"/>
          <a:chOff x="0" y="0"/>
          <a:chExt cx="0" cy="0"/>
        </a:xfrm>
      </p:grpSpPr>
      <p:pic>
        <p:nvPicPr>
          <p:cNvPr id="143" name="Google Shape;143;p32"/>
          <p:cNvPicPr preferRelativeResize="0"/>
          <p:nvPr/>
        </p:nvPicPr>
        <p:blipFill rotWithShape="1">
          <a:blip r:embed="rId2">
            <a:alphaModFix/>
          </a:blip>
          <a:srcRect t="23356" b="833"/>
          <a:stretch/>
        </p:blipFill>
        <p:spPr>
          <a:xfrm>
            <a:off x="0" y="426050"/>
            <a:ext cx="9144000" cy="4512000"/>
          </a:xfrm>
          <a:prstGeom prst="rect">
            <a:avLst/>
          </a:prstGeom>
          <a:noFill/>
          <a:ln>
            <a:noFill/>
          </a:ln>
          <a:effectLst>
            <a:outerShdw blurRad="57150" dist="19050" dir="5400000" algn="bl" rotWithShape="0">
              <a:srgbClr val="000000">
                <a:alpha val="50000"/>
              </a:srgbClr>
            </a:outerShdw>
          </a:effectLst>
        </p:spPr>
      </p:pic>
      <p:sp>
        <p:nvSpPr>
          <p:cNvPr id="144" name="Google Shape;144;p32"/>
          <p:cNvSpPr/>
          <p:nvPr/>
        </p:nvSpPr>
        <p:spPr>
          <a:xfrm>
            <a:off x="0" y="0"/>
            <a:ext cx="9282000" cy="5203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145"/>
        <p:cNvGrpSpPr/>
        <p:nvPr/>
      </p:nvGrpSpPr>
      <p:grpSpPr>
        <a:xfrm>
          <a:off x="0" y="0"/>
          <a:ext cx="0" cy="0"/>
          <a:chOff x="0" y="0"/>
          <a:chExt cx="0" cy="0"/>
        </a:xfrm>
      </p:grpSpPr>
      <p:pic>
        <p:nvPicPr>
          <p:cNvPr id="146" name="Google Shape;146;p33"/>
          <p:cNvPicPr preferRelativeResize="0"/>
          <p:nvPr/>
        </p:nvPicPr>
        <p:blipFill>
          <a:blip r:embed="rId2">
            <a:alphaModFix/>
          </a:blip>
          <a:stretch>
            <a:fillRect/>
          </a:stretch>
        </p:blipFill>
        <p:spPr>
          <a:xfrm>
            <a:off x="-36888" y="-22856"/>
            <a:ext cx="9217775" cy="5189211"/>
          </a:xfrm>
          <a:prstGeom prst="rect">
            <a:avLst/>
          </a:prstGeom>
          <a:noFill/>
          <a:ln>
            <a:noFill/>
          </a:ln>
        </p:spPr>
      </p:pic>
      <p:sp>
        <p:nvSpPr>
          <p:cNvPr id="147" name="Google Shape;147;p33"/>
          <p:cNvSpPr/>
          <p:nvPr/>
        </p:nvSpPr>
        <p:spPr>
          <a:xfrm>
            <a:off x="-178200" y="-68700"/>
            <a:ext cx="9500400" cy="5280900"/>
          </a:xfrm>
          <a:prstGeom prst="snip2DiagRect">
            <a:avLst>
              <a:gd name="adj1" fmla="val 0"/>
              <a:gd name="adj2" fmla="val 16667"/>
            </a:avLst>
          </a:prstGeom>
          <a:solidFill>
            <a:srgbClr val="000000">
              <a:alpha val="45810"/>
            </a:srgbClr>
          </a:solidFill>
          <a:ln>
            <a:noFill/>
          </a:ln>
          <a:effectLst>
            <a:outerShdw blurRad="57150" dist="19050" dir="4200000" algn="bl" rotWithShape="0">
              <a:srgbClr val="999999">
                <a:alpha val="7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42900" y="1065213"/>
            <a:ext cx="3886200" cy="7350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63" name="Google Shape;63;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rtl="0">
              <a:spcBef>
                <a:spcPts val="300"/>
              </a:spcBef>
              <a:spcAft>
                <a:spcPts val="0"/>
              </a:spcAft>
              <a:buClr>
                <a:srgbClr val="888888"/>
              </a:buClr>
              <a:buSzPts val="1600"/>
              <a:buNone/>
              <a:defRPr>
                <a:solidFill>
                  <a:srgbClr val="888888"/>
                </a:solidFill>
              </a:defRPr>
            </a:lvl1pPr>
            <a:lvl2pPr lvl="1" algn="ctr" rtl="0">
              <a:spcBef>
                <a:spcPts val="300"/>
              </a:spcBef>
              <a:spcAft>
                <a:spcPts val="0"/>
              </a:spcAft>
              <a:buClr>
                <a:srgbClr val="888888"/>
              </a:buClr>
              <a:buSzPts val="1400"/>
              <a:buNone/>
              <a:defRPr>
                <a:solidFill>
                  <a:srgbClr val="888888"/>
                </a:solidFill>
              </a:defRPr>
            </a:lvl2pPr>
            <a:lvl3pPr lvl="2" algn="ctr" rtl="0">
              <a:spcBef>
                <a:spcPts val="200"/>
              </a:spcBef>
              <a:spcAft>
                <a:spcPts val="0"/>
              </a:spcAft>
              <a:buClr>
                <a:srgbClr val="888888"/>
              </a:buClr>
              <a:buSzPts val="1200"/>
              <a:buNone/>
              <a:defRPr>
                <a:solidFill>
                  <a:srgbClr val="888888"/>
                </a:solidFill>
              </a:defRPr>
            </a:lvl3pPr>
            <a:lvl4pPr lvl="3" algn="ctr" rtl="0">
              <a:spcBef>
                <a:spcPts val="200"/>
              </a:spcBef>
              <a:spcAft>
                <a:spcPts val="0"/>
              </a:spcAft>
              <a:buClr>
                <a:srgbClr val="888888"/>
              </a:buClr>
              <a:buSzPts val="1000"/>
              <a:buNone/>
              <a:defRPr>
                <a:solidFill>
                  <a:srgbClr val="888888"/>
                </a:solidFill>
              </a:defRPr>
            </a:lvl4pPr>
            <a:lvl5pPr lvl="4" algn="ctr" rtl="0">
              <a:spcBef>
                <a:spcPts val="200"/>
              </a:spcBef>
              <a:spcAft>
                <a:spcPts val="0"/>
              </a:spcAft>
              <a:buClr>
                <a:srgbClr val="888888"/>
              </a:buClr>
              <a:buSzPts val="1000"/>
              <a:buNone/>
              <a:defRPr>
                <a:solidFill>
                  <a:srgbClr val="888888"/>
                </a:solidFill>
              </a:defRPr>
            </a:lvl5pPr>
            <a:lvl6pPr lvl="5" algn="ctr" rtl="0">
              <a:spcBef>
                <a:spcPts val="200"/>
              </a:spcBef>
              <a:spcAft>
                <a:spcPts val="0"/>
              </a:spcAft>
              <a:buClr>
                <a:srgbClr val="888888"/>
              </a:buClr>
              <a:buSzPts val="1000"/>
              <a:buNone/>
              <a:defRPr>
                <a:solidFill>
                  <a:srgbClr val="888888"/>
                </a:solidFill>
              </a:defRPr>
            </a:lvl6pPr>
            <a:lvl7pPr lvl="6" algn="ctr" rtl="0">
              <a:spcBef>
                <a:spcPts val="200"/>
              </a:spcBef>
              <a:spcAft>
                <a:spcPts val="0"/>
              </a:spcAft>
              <a:buClr>
                <a:srgbClr val="888888"/>
              </a:buClr>
              <a:buSzPts val="1000"/>
              <a:buNone/>
              <a:defRPr>
                <a:solidFill>
                  <a:srgbClr val="888888"/>
                </a:solidFill>
              </a:defRPr>
            </a:lvl7pPr>
            <a:lvl8pPr lvl="7" algn="ctr" rtl="0">
              <a:spcBef>
                <a:spcPts val="200"/>
              </a:spcBef>
              <a:spcAft>
                <a:spcPts val="0"/>
              </a:spcAft>
              <a:buClr>
                <a:srgbClr val="888888"/>
              </a:buClr>
              <a:buSzPts val="1000"/>
              <a:buNone/>
              <a:defRPr>
                <a:solidFill>
                  <a:srgbClr val="888888"/>
                </a:solidFill>
              </a:defRPr>
            </a:lvl8pPr>
            <a:lvl9pPr lvl="8" algn="ctr" rtl="0">
              <a:spcBef>
                <a:spcPts val="200"/>
              </a:spcBef>
              <a:spcAft>
                <a:spcPts val="0"/>
              </a:spcAft>
              <a:buClr>
                <a:srgbClr val="888888"/>
              </a:buClr>
              <a:buSzPts val="1000"/>
              <a:buNone/>
              <a:defRPr>
                <a:solidFill>
                  <a:srgbClr val="888888"/>
                </a:solidFill>
              </a:defRPr>
            </a:lvl9pPr>
          </a:lstStyle>
          <a:p>
            <a:endParaRPr/>
          </a:p>
        </p:txBody>
      </p:sp>
      <p:sp>
        <p:nvSpPr>
          <p:cNvPr id="64" name="Google Shape;64;p1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65" name="Google Shape;65;p1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66" name="Google Shape;66;p1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148"/>
        <p:cNvGrpSpPr/>
        <p:nvPr/>
      </p:nvGrpSpPr>
      <p:grpSpPr>
        <a:xfrm>
          <a:off x="0" y="0"/>
          <a:ext cx="0" cy="0"/>
          <a:chOff x="0" y="0"/>
          <a:chExt cx="0" cy="0"/>
        </a:xfrm>
      </p:grpSpPr>
      <p:pic>
        <p:nvPicPr>
          <p:cNvPr id="149" name="Google Shape;149;p34"/>
          <p:cNvPicPr preferRelativeResize="0"/>
          <p:nvPr/>
        </p:nvPicPr>
        <p:blipFill rotWithShape="1">
          <a:blip r:embed="rId2">
            <a:alphaModFix amt="98000"/>
          </a:blip>
          <a:srcRect l="60712" r="1941"/>
          <a:stretch/>
        </p:blipFill>
        <p:spPr>
          <a:xfrm>
            <a:off x="828000" y="-194463"/>
            <a:ext cx="3429002" cy="5532423"/>
          </a:xfrm>
          <a:prstGeom prst="rect">
            <a:avLst/>
          </a:prstGeom>
          <a:noFill/>
          <a:ln>
            <a:noFill/>
          </a:ln>
        </p:spPr>
      </p:pic>
      <p:sp>
        <p:nvSpPr>
          <p:cNvPr id="150" name="Google Shape;150;p34"/>
          <p:cNvSpPr/>
          <p:nvPr/>
        </p:nvSpPr>
        <p:spPr>
          <a:xfrm>
            <a:off x="828000" y="-194475"/>
            <a:ext cx="3429000" cy="55323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4"/>
          <p:cNvSpPr/>
          <p:nvPr/>
        </p:nvSpPr>
        <p:spPr>
          <a:xfrm>
            <a:off x="828000" y="-194475"/>
            <a:ext cx="3429000" cy="5383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alphaModFix/>
          </a:blip>
          <a:stretch>
            <a:fillRect/>
          </a:stretch>
        </p:blipFill>
        <p:spPr>
          <a:xfrm>
            <a:off x="0" y="-720093"/>
            <a:ext cx="9144000" cy="6583685"/>
          </a:xfrm>
          <a:prstGeom prst="rect">
            <a:avLst/>
          </a:prstGeom>
          <a:noFill/>
          <a:ln>
            <a:noFill/>
          </a:ln>
        </p:spPr>
      </p:pic>
      <p:sp>
        <p:nvSpPr>
          <p:cNvPr id="158" name="Google Shape;158;p36"/>
          <p:cNvSpPr/>
          <p:nvPr/>
        </p:nvSpPr>
        <p:spPr>
          <a:xfrm>
            <a:off x="-199400" y="-2820675"/>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6"/>
          <p:cNvSpPr/>
          <p:nvPr/>
        </p:nvSpPr>
        <p:spPr>
          <a:xfrm>
            <a:off x="1219800" y="-846450"/>
            <a:ext cx="6848400" cy="68364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36"/>
          <p:cNvGrpSpPr/>
          <p:nvPr/>
        </p:nvGrpSpPr>
        <p:grpSpPr>
          <a:xfrm>
            <a:off x="10" y="-759002"/>
            <a:ext cx="2451351" cy="2451351"/>
            <a:chOff x="6680825" y="2549350"/>
            <a:chExt cx="1539600" cy="1539600"/>
          </a:xfrm>
        </p:grpSpPr>
        <p:sp>
          <p:nvSpPr>
            <p:cNvPr id="161" name="Google Shape;161;p36"/>
            <p:cNvSpPr/>
            <p:nvPr/>
          </p:nvSpPr>
          <p:spPr>
            <a:xfrm>
              <a:off x="6811165" y="2684055"/>
              <a:ext cx="1278900" cy="1270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6"/>
            <p:cNvSpPr/>
            <p:nvPr/>
          </p:nvSpPr>
          <p:spPr>
            <a:xfrm>
              <a:off x="6895023" y="2763548"/>
              <a:ext cx="1111200" cy="1111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6"/>
            <p:cNvSpPr/>
            <p:nvPr/>
          </p:nvSpPr>
          <p:spPr>
            <a:xfrm>
              <a:off x="6680825" y="2549350"/>
              <a:ext cx="1539600" cy="1539600"/>
            </a:xfrm>
            <a:prstGeom prst="donut">
              <a:avLst>
                <a:gd name="adj" fmla="val 4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36"/>
          <p:cNvGrpSpPr/>
          <p:nvPr/>
        </p:nvGrpSpPr>
        <p:grpSpPr>
          <a:xfrm>
            <a:off x="6963769" y="3713433"/>
            <a:ext cx="2324700" cy="2324700"/>
            <a:chOff x="-474900" y="321200"/>
            <a:chExt cx="2324700" cy="2324700"/>
          </a:xfrm>
        </p:grpSpPr>
        <p:sp>
          <p:nvSpPr>
            <p:cNvPr id="165" name="Google Shape;165;p36"/>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6"/>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6"/>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6"/>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36"/>
          <p:cNvSpPr/>
          <p:nvPr/>
        </p:nvSpPr>
        <p:spPr>
          <a:xfrm>
            <a:off x="333050" y="-395675"/>
            <a:ext cx="1699800" cy="17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36"/>
          <p:cNvGrpSpPr/>
          <p:nvPr/>
        </p:nvGrpSpPr>
        <p:grpSpPr>
          <a:xfrm>
            <a:off x="63319" y="-695667"/>
            <a:ext cx="2324700" cy="2324700"/>
            <a:chOff x="-474900" y="321200"/>
            <a:chExt cx="2324700" cy="2324700"/>
          </a:xfrm>
        </p:grpSpPr>
        <p:sp>
          <p:nvSpPr>
            <p:cNvPr id="171" name="Google Shape;171;p36"/>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179825" y="659000"/>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270950" y="1109775"/>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1">
  <p:cSld name="TITLE_2">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37"/>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7"/>
          <p:cNvGrpSpPr/>
          <p:nvPr/>
        </p:nvGrpSpPr>
        <p:grpSpPr>
          <a:xfrm>
            <a:off x="501210" y="175873"/>
            <a:ext cx="2451351" cy="2451351"/>
            <a:chOff x="6680825" y="2549350"/>
            <a:chExt cx="1539600" cy="1539600"/>
          </a:xfrm>
        </p:grpSpPr>
        <p:sp>
          <p:nvSpPr>
            <p:cNvPr id="178" name="Google Shape;178;p37"/>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7"/>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7"/>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7"/>
          <p:cNvGrpSpPr/>
          <p:nvPr/>
        </p:nvGrpSpPr>
        <p:grpSpPr>
          <a:xfrm>
            <a:off x="6427669" y="2502633"/>
            <a:ext cx="2324700" cy="2324700"/>
            <a:chOff x="-474900" y="321200"/>
            <a:chExt cx="2324700" cy="2324700"/>
          </a:xfrm>
        </p:grpSpPr>
        <p:sp>
          <p:nvSpPr>
            <p:cNvPr id="182" name="Google Shape;182;p37"/>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7"/>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7"/>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7"/>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37"/>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187"/>
        <p:cNvGrpSpPr/>
        <p:nvPr/>
      </p:nvGrpSpPr>
      <p:grpSpPr>
        <a:xfrm>
          <a:off x="0" y="0"/>
          <a:ext cx="0" cy="0"/>
          <a:chOff x="0" y="0"/>
          <a:chExt cx="0" cy="0"/>
        </a:xfrm>
      </p:grpSpPr>
      <p:sp>
        <p:nvSpPr>
          <p:cNvPr id="188" name="Google Shape;188;p38"/>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38"/>
          <p:cNvGrpSpPr/>
          <p:nvPr/>
        </p:nvGrpSpPr>
        <p:grpSpPr>
          <a:xfrm>
            <a:off x="6427669" y="2502633"/>
            <a:ext cx="2324700" cy="2324700"/>
            <a:chOff x="-474900" y="321200"/>
            <a:chExt cx="2324700" cy="2324700"/>
          </a:xfrm>
        </p:grpSpPr>
        <p:sp>
          <p:nvSpPr>
            <p:cNvPr id="190" name="Google Shape;190;p38"/>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8"/>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8"/>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8"/>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38"/>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195" name="Google Shape;195;p38"/>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196" name="Google Shape;196;p38"/>
          <p:cNvGrpSpPr/>
          <p:nvPr/>
        </p:nvGrpSpPr>
        <p:grpSpPr>
          <a:xfrm>
            <a:off x="764825" y="439375"/>
            <a:ext cx="1924500" cy="1924500"/>
            <a:chOff x="6680825" y="2549350"/>
            <a:chExt cx="1539600" cy="1539600"/>
          </a:xfrm>
        </p:grpSpPr>
        <p:sp>
          <p:nvSpPr>
            <p:cNvPr id="197" name="Google Shape;197;p38"/>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8"/>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8"/>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0"/>
        <p:cNvGrpSpPr/>
        <p:nvPr/>
      </p:nvGrpSpPr>
      <p:grpSpPr>
        <a:xfrm>
          <a:off x="0" y="0"/>
          <a:ext cx="0" cy="0"/>
          <a:chOff x="0" y="0"/>
          <a:chExt cx="0" cy="0"/>
        </a:xfrm>
      </p:grpSpPr>
      <p:grpSp>
        <p:nvGrpSpPr>
          <p:cNvPr id="201" name="Google Shape;201;p39"/>
          <p:cNvGrpSpPr/>
          <p:nvPr/>
        </p:nvGrpSpPr>
        <p:grpSpPr>
          <a:xfrm>
            <a:off x="818844" y="502333"/>
            <a:ext cx="2324700" cy="2324700"/>
            <a:chOff x="-474900" y="321200"/>
            <a:chExt cx="2324700" cy="2324700"/>
          </a:xfrm>
        </p:grpSpPr>
        <p:sp>
          <p:nvSpPr>
            <p:cNvPr id="202" name="Google Shape;202;p3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39"/>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9"/>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rtl="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209" name="Google Shape;209;p39"/>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200" b="1">
                <a:latin typeface="Poppins"/>
                <a:ea typeface="Poppins"/>
                <a:cs typeface="Poppins"/>
                <a:sym typeface="Poppins"/>
              </a:rPr>
              <a:t>“</a:t>
            </a:r>
            <a:endParaRPr sz="7200" b="1">
              <a:latin typeface="Poppins"/>
              <a:ea typeface="Poppins"/>
              <a:cs typeface="Poppins"/>
              <a:sym typeface="Poppins"/>
            </a:endParaRPr>
          </a:p>
        </p:txBody>
      </p:sp>
      <p:sp>
        <p:nvSpPr>
          <p:cNvPr id="210" name="Google Shape;210;p3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1"/>
        <p:cNvGrpSpPr/>
        <p:nvPr/>
      </p:nvGrpSpPr>
      <p:grpSpPr>
        <a:xfrm>
          <a:off x="0" y="0"/>
          <a:ext cx="0" cy="0"/>
          <a:chOff x="0" y="0"/>
          <a:chExt cx="0" cy="0"/>
        </a:xfrm>
      </p:grpSpPr>
      <p:sp>
        <p:nvSpPr>
          <p:cNvPr id="212" name="Google Shape;212;p40"/>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40"/>
          <p:cNvGrpSpPr/>
          <p:nvPr/>
        </p:nvGrpSpPr>
        <p:grpSpPr>
          <a:xfrm>
            <a:off x="-442731" y="337284"/>
            <a:ext cx="2324700" cy="2324700"/>
            <a:chOff x="-474900" y="321200"/>
            <a:chExt cx="2324700" cy="2324700"/>
          </a:xfrm>
        </p:grpSpPr>
        <p:sp>
          <p:nvSpPr>
            <p:cNvPr id="214" name="Google Shape;214;p4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0"/>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0"/>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0" name="Google Shape;220;p40"/>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21" name="Google Shape;221;p4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
        <p:nvSpPr>
          <p:cNvPr id="222" name="Google Shape;222;p40"/>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223"/>
        <p:cNvGrpSpPr/>
        <p:nvPr/>
      </p:nvGrpSpPr>
      <p:grpSpPr>
        <a:xfrm>
          <a:off x="0" y="0"/>
          <a:ext cx="0" cy="0"/>
          <a:chOff x="0" y="0"/>
          <a:chExt cx="0" cy="0"/>
        </a:xfrm>
      </p:grpSpPr>
      <p:sp>
        <p:nvSpPr>
          <p:cNvPr id="224" name="Google Shape;224;p41"/>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1"/>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1"/>
          <p:cNvGrpSpPr/>
          <p:nvPr/>
        </p:nvGrpSpPr>
        <p:grpSpPr>
          <a:xfrm>
            <a:off x="-442731" y="337284"/>
            <a:ext cx="2324700" cy="2324700"/>
            <a:chOff x="-474900" y="321200"/>
            <a:chExt cx="2324700" cy="2324700"/>
          </a:xfrm>
        </p:grpSpPr>
        <p:sp>
          <p:nvSpPr>
            <p:cNvPr id="227" name="Google Shape;227;p41"/>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1"/>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1"/>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1"/>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41"/>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3" name="Google Shape;233;p41"/>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34" name="Google Shape;234;p4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5"/>
        <p:cNvGrpSpPr/>
        <p:nvPr/>
      </p:nvGrpSpPr>
      <p:grpSpPr>
        <a:xfrm>
          <a:off x="0" y="0"/>
          <a:ext cx="0" cy="0"/>
          <a:chOff x="0" y="0"/>
          <a:chExt cx="0" cy="0"/>
        </a:xfrm>
      </p:grpSpPr>
      <p:grpSp>
        <p:nvGrpSpPr>
          <p:cNvPr id="236" name="Google Shape;236;p42"/>
          <p:cNvGrpSpPr/>
          <p:nvPr/>
        </p:nvGrpSpPr>
        <p:grpSpPr>
          <a:xfrm>
            <a:off x="-442731" y="337284"/>
            <a:ext cx="2324700" cy="2324700"/>
            <a:chOff x="-474900" y="321200"/>
            <a:chExt cx="2324700" cy="2324700"/>
          </a:xfrm>
        </p:grpSpPr>
        <p:sp>
          <p:nvSpPr>
            <p:cNvPr id="237" name="Google Shape;237;p4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2"/>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43" name="Google Shape;243;p42"/>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4" name="Google Shape;244;p42"/>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45" name="Google Shape;245;p4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
        <p:nvSpPr>
          <p:cNvPr id="246" name="Google Shape;246;p42"/>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8"/>
        <p:cNvGrpSpPr/>
        <p:nvPr/>
      </p:nvGrpSpPr>
      <p:grpSpPr>
        <a:xfrm>
          <a:off x="0" y="0"/>
          <a:ext cx="0" cy="0"/>
          <a:chOff x="0" y="0"/>
          <a:chExt cx="0" cy="0"/>
        </a:xfrm>
      </p:grpSpPr>
      <p:grpSp>
        <p:nvGrpSpPr>
          <p:cNvPr id="249" name="Google Shape;249;p43"/>
          <p:cNvGrpSpPr/>
          <p:nvPr/>
        </p:nvGrpSpPr>
        <p:grpSpPr>
          <a:xfrm>
            <a:off x="-442731" y="337284"/>
            <a:ext cx="2324700" cy="2324700"/>
            <a:chOff x="-474900" y="321200"/>
            <a:chExt cx="2324700" cy="2324700"/>
          </a:xfrm>
        </p:grpSpPr>
        <p:sp>
          <p:nvSpPr>
            <p:cNvPr id="250" name="Google Shape;250;p43"/>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3"/>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3"/>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3"/>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43"/>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3"/>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6" name="Google Shape;256;p43"/>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257" name="Google Shape;257;p43"/>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258" name="Google Shape;258;p43"/>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259" name="Google Shape;259;p4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
        <p:nvSpPr>
          <p:cNvPr id="260" name="Google Shape;260;p43"/>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3"/>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
        <p:cNvGrpSpPr/>
        <p:nvPr/>
      </p:nvGrpSpPr>
      <p:grpSpPr>
        <a:xfrm>
          <a:off x="0" y="0"/>
          <a:ext cx="0" cy="0"/>
          <a:chOff x="0" y="0"/>
          <a:chExt cx="0" cy="0"/>
        </a:xfrm>
      </p:grpSpPr>
      <p:grpSp>
        <p:nvGrpSpPr>
          <p:cNvPr id="263" name="Google Shape;263;p44"/>
          <p:cNvGrpSpPr/>
          <p:nvPr/>
        </p:nvGrpSpPr>
        <p:grpSpPr>
          <a:xfrm>
            <a:off x="-442731" y="337284"/>
            <a:ext cx="2324700" cy="2324700"/>
            <a:chOff x="-474900" y="321200"/>
            <a:chExt cx="2324700" cy="2324700"/>
          </a:xfrm>
        </p:grpSpPr>
        <p:sp>
          <p:nvSpPr>
            <p:cNvPr id="264" name="Google Shape;264;p4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70" name="Google Shape;270;p4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69" name="Google Shape;69;p16"/>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70" name="Google Shape;70;p1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71" name="Google Shape;71;p1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72" name="Google Shape;72;p1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1"/>
        <p:cNvGrpSpPr/>
        <p:nvPr/>
      </p:nvGrpSpPr>
      <p:grpSpPr>
        <a:xfrm>
          <a:off x="0" y="0"/>
          <a:ext cx="0" cy="0"/>
          <a:chOff x="0" y="0"/>
          <a:chExt cx="0" cy="0"/>
        </a:xfrm>
      </p:grpSpPr>
      <p:grpSp>
        <p:nvGrpSpPr>
          <p:cNvPr id="272" name="Google Shape;272;p45"/>
          <p:cNvGrpSpPr/>
          <p:nvPr/>
        </p:nvGrpSpPr>
        <p:grpSpPr>
          <a:xfrm>
            <a:off x="308378" y="3811995"/>
            <a:ext cx="1844185" cy="1844185"/>
            <a:chOff x="-474900" y="321200"/>
            <a:chExt cx="2324700" cy="2324700"/>
          </a:xfrm>
        </p:grpSpPr>
        <p:sp>
          <p:nvSpPr>
            <p:cNvPr id="273" name="Google Shape;273;p4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4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5"/>
          <p:cNvSpPr txBox="1">
            <a:spLocks noGrp="1"/>
          </p:cNvSpPr>
          <p:nvPr>
            <p:ph type="body" idx="1"/>
          </p:nvPr>
        </p:nvSpPr>
        <p:spPr>
          <a:xfrm>
            <a:off x="1069625" y="4406300"/>
            <a:ext cx="4608000" cy="519600"/>
          </a:xfrm>
          <a:prstGeom prst="rect">
            <a:avLst/>
          </a:prstGeom>
        </p:spPr>
        <p:txBody>
          <a:bodyPr spcFirstLastPara="1" wrap="square" lIns="91425" tIns="91425" rIns="91425" bIns="91425" anchor="b" anchorCtr="0">
            <a:noAutofit/>
          </a:bodyPr>
          <a:lstStyle>
            <a:lvl1pPr marL="457200" lvl="0" indent="-228600" rtl="0">
              <a:spcBef>
                <a:spcPts val="360"/>
              </a:spcBef>
              <a:spcAft>
                <a:spcPts val="0"/>
              </a:spcAft>
              <a:buSzPts val="1400"/>
              <a:buNone/>
              <a:defRPr sz="1400"/>
            </a:lvl1pPr>
          </a:lstStyle>
          <a:p>
            <a:endParaRPr/>
          </a:p>
        </p:txBody>
      </p:sp>
      <p:sp>
        <p:nvSpPr>
          <p:cNvPr id="279" name="Google Shape;279;p4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280"/>
        <p:cNvGrpSpPr/>
        <p:nvPr/>
      </p:nvGrpSpPr>
      <p:grpSpPr>
        <a:xfrm>
          <a:off x="0" y="0"/>
          <a:ext cx="0" cy="0"/>
          <a:chOff x="0" y="0"/>
          <a:chExt cx="0" cy="0"/>
        </a:xfrm>
      </p:grpSpPr>
      <p:sp>
        <p:nvSpPr>
          <p:cNvPr id="281" name="Google Shape;281;p46"/>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704850" y="-2705100"/>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287"/>
        <p:cNvGrpSpPr/>
        <p:nvPr/>
      </p:nvGrpSpPr>
      <p:grpSpPr>
        <a:xfrm>
          <a:off x="0" y="0"/>
          <a:ext cx="0" cy="0"/>
          <a:chOff x="0" y="0"/>
          <a:chExt cx="0" cy="0"/>
        </a:xfrm>
      </p:grpSpPr>
      <p:sp>
        <p:nvSpPr>
          <p:cNvPr id="288" name="Google Shape;288;p4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grpSp>
        <p:nvGrpSpPr>
          <p:cNvPr id="290" name="Google Shape;290;p47"/>
          <p:cNvGrpSpPr/>
          <p:nvPr/>
        </p:nvGrpSpPr>
        <p:grpSpPr>
          <a:xfrm>
            <a:off x="818844" y="502333"/>
            <a:ext cx="2324700" cy="2324700"/>
            <a:chOff x="-474900" y="321200"/>
            <a:chExt cx="2324700" cy="2324700"/>
          </a:xfrm>
        </p:grpSpPr>
        <p:sp>
          <p:nvSpPr>
            <p:cNvPr id="291" name="Google Shape;291;p4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47"/>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296"/>
        <p:cNvGrpSpPr/>
        <p:nvPr/>
      </p:nvGrpSpPr>
      <p:grpSpPr>
        <a:xfrm>
          <a:off x="0" y="0"/>
          <a:ext cx="0" cy="0"/>
          <a:chOff x="0" y="0"/>
          <a:chExt cx="0" cy="0"/>
        </a:xfrm>
      </p:grpSpPr>
      <p:sp>
        <p:nvSpPr>
          <p:cNvPr id="297" name="Google Shape;297;p48"/>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8"/>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8"/>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
        <p:nvSpPr>
          <p:cNvPr id="302" name="Google Shape;302;p48"/>
          <p:cNvSpPr/>
          <p:nvPr/>
        </p:nvSpPr>
        <p:spPr>
          <a:xfrm>
            <a:off x="-461475" y="-8157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8"/>
          <p:cNvSpPr/>
          <p:nvPr/>
        </p:nvSpPr>
        <p:spPr>
          <a:xfrm>
            <a:off x="3554925" y="358425"/>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5" name="Google Shape;315;p50"/>
          <p:cNvSpPr txBox="1">
            <a:spLocks noGrp="1"/>
          </p:cNvSpPr>
          <p:nvPr>
            <p:ph type="body" idx="1"/>
          </p:nvPr>
        </p:nvSpPr>
        <p:spPr>
          <a:xfrm>
            <a:off x="800100" y="1577340"/>
            <a:ext cx="7543800" cy="28872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a:lvl1pPr>
            <a:lvl2pPr marL="914400" lvl="1" indent="-317500" algn="l" rtl="0">
              <a:lnSpc>
                <a:spcPct val="100000"/>
              </a:lnSpc>
              <a:spcBef>
                <a:spcPts val="400"/>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316" name="Google Shape;316;p50"/>
          <p:cNvSpPr txBox="1">
            <a:spLocks noGrp="1"/>
          </p:cNvSpPr>
          <p:nvPr>
            <p:ph type="dt" idx="10"/>
          </p:nvPr>
        </p:nvSpPr>
        <p:spPr>
          <a:xfrm>
            <a:off x="5442595" y="4526280"/>
            <a:ext cx="21699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7" name="Google Shape;317;p50"/>
          <p:cNvSpPr txBox="1">
            <a:spLocks noGrp="1"/>
          </p:cNvSpPr>
          <p:nvPr>
            <p:ph type="ftr" idx="11"/>
          </p:nvPr>
        </p:nvSpPr>
        <p:spPr>
          <a:xfrm>
            <a:off x="800100" y="4526280"/>
            <a:ext cx="43623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8" name="Google Shape;318;p50"/>
          <p:cNvSpPr txBox="1">
            <a:spLocks noGrp="1"/>
          </p:cNvSpPr>
          <p:nvPr>
            <p:ph type="sldNum" idx="12"/>
          </p:nvPr>
        </p:nvSpPr>
        <p:spPr>
          <a:xfrm>
            <a:off x="7715250" y="45262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7"/>
        <p:cNvGrpSpPr/>
        <p:nvPr/>
      </p:nvGrpSpPr>
      <p:grpSpPr>
        <a:xfrm>
          <a:off x="0" y="0"/>
          <a:ext cx="0" cy="0"/>
          <a:chOff x="0" y="0"/>
          <a:chExt cx="0" cy="0"/>
        </a:xfrm>
      </p:grpSpPr>
      <p:sp>
        <p:nvSpPr>
          <p:cNvPr id="348" name="Google Shape;348;p53"/>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49" name="Google Shape;349;p53"/>
          <p:cNvSpPr txBox="1">
            <a:spLocks noGrp="1"/>
          </p:cNvSpPr>
          <p:nvPr>
            <p:ph type="body" idx="1"/>
          </p:nvPr>
        </p:nvSpPr>
        <p:spPr>
          <a:xfrm>
            <a:off x="800100" y="1577340"/>
            <a:ext cx="3497700" cy="28119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350" name="Google Shape;350;p53"/>
          <p:cNvSpPr txBox="1">
            <a:spLocks noGrp="1"/>
          </p:cNvSpPr>
          <p:nvPr>
            <p:ph type="body" idx="2"/>
          </p:nvPr>
        </p:nvSpPr>
        <p:spPr>
          <a:xfrm>
            <a:off x="4846320" y="1577340"/>
            <a:ext cx="3497700" cy="28119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351" name="Google Shape;351;p53"/>
          <p:cNvSpPr txBox="1">
            <a:spLocks noGrp="1"/>
          </p:cNvSpPr>
          <p:nvPr>
            <p:ph type="dt" idx="10"/>
          </p:nvPr>
        </p:nvSpPr>
        <p:spPr>
          <a:xfrm>
            <a:off x="5442595" y="4526280"/>
            <a:ext cx="21699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2" name="Google Shape;352;p53"/>
          <p:cNvSpPr txBox="1">
            <a:spLocks noGrp="1"/>
          </p:cNvSpPr>
          <p:nvPr>
            <p:ph type="ftr" idx="11"/>
          </p:nvPr>
        </p:nvSpPr>
        <p:spPr>
          <a:xfrm>
            <a:off x="800100" y="4526280"/>
            <a:ext cx="43623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3" name="Google Shape;353;p53"/>
          <p:cNvSpPr txBox="1">
            <a:spLocks noGrp="1"/>
          </p:cNvSpPr>
          <p:nvPr>
            <p:ph type="sldNum" idx="12"/>
          </p:nvPr>
        </p:nvSpPr>
        <p:spPr>
          <a:xfrm>
            <a:off x="7715250" y="45262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4"/>
        <p:cNvGrpSpPr/>
        <p:nvPr/>
      </p:nvGrpSpPr>
      <p:grpSpPr>
        <a:xfrm>
          <a:off x="0" y="0"/>
          <a:ext cx="0" cy="0"/>
          <a:chOff x="0" y="0"/>
          <a:chExt cx="0" cy="0"/>
        </a:xfrm>
      </p:grpSpPr>
      <p:sp>
        <p:nvSpPr>
          <p:cNvPr id="355" name="Google Shape;355;p54"/>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56" name="Google Shape;356;p54"/>
          <p:cNvSpPr txBox="1">
            <a:spLocks noGrp="1"/>
          </p:cNvSpPr>
          <p:nvPr>
            <p:ph type="body" idx="1"/>
          </p:nvPr>
        </p:nvSpPr>
        <p:spPr>
          <a:xfrm>
            <a:off x="802386" y="1555750"/>
            <a:ext cx="3497700" cy="480000"/>
          </a:xfrm>
          <a:prstGeom prst="rect">
            <a:avLst/>
          </a:prstGeom>
          <a:noFill/>
          <a:ln>
            <a:noFill/>
          </a:ln>
        </p:spPr>
        <p:txBody>
          <a:bodyPr spcFirstLastPara="1" wrap="square" lIns="68575" tIns="34275" rIns="68575" bIns="34275" anchor="ctr" anchorCtr="0">
            <a:normAutofit/>
          </a:bodyPr>
          <a:lstStyle>
            <a:lvl1pPr marL="457200" lvl="0" indent="-228600" algn="l" rtl="0">
              <a:lnSpc>
                <a:spcPct val="110000"/>
              </a:lnSpc>
              <a:spcBef>
                <a:spcPts val="0"/>
              </a:spcBef>
              <a:spcAft>
                <a:spcPts val="0"/>
              </a:spcAft>
              <a:buSzPts val="1400"/>
              <a:buNone/>
              <a:defRPr sz="1400" b="1" i="0">
                <a:solidFill>
                  <a:schemeClr val="dk1"/>
                </a:solidFill>
                <a:latin typeface="Century Gothic"/>
                <a:ea typeface="Century Gothic"/>
                <a:cs typeface="Century Gothic"/>
                <a:sym typeface="Century Gothic"/>
              </a:defRPr>
            </a:lvl1pPr>
            <a:lvl2pPr marL="914400" lvl="1" indent="-228600" algn="l" rtl="0">
              <a:lnSpc>
                <a:spcPct val="100000"/>
              </a:lnSpc>
              <a:spcBef>
                <a:spcPts val="400"/>
              </a:spcBef>
              <a:spcAft>
                <a:spcPts val="0"/>
              </a:spcAft>
              <a:buSzPts val="1400"/>
              <a:buNone/>
              <a:defRPr sz="1400" b="1"/>
            </a:lvl2pPr>
            <a:lvl3pPr marL="1371600" lvl="2" indent="-228600" algn="l" rtl="0">
              <a:lnSpc>
                <a:spcPct val="100000"/>
              </a:lnSpc>
              <a:spcBef>
                <a:spcPts val="400"/>
              </a:spcBef>
              <a:spcAft>
                <a:spcPts val="0"/>
              </a:spcAft>
              <a:buSzPts val="1400"/>
              <a:buNone/>
              <a:defRPr sz="1400" b="1"/>
            </a:lvl3pPr>
            <a:lvl4pPr marL="1828800" lvl="3" indent="-228600" algn="l" rtl="0">
              <a:lnSpc>
                <a:spcPct val="100000"/>
              </a:lnSpc>
              <a:spcBef>
                <a:spcPts val="400"/>
              </a:spcBef>
              <a:spcAft>
                <a:spcPts val="0"/>
              </a:spcAft>
              <a:buSzPts val="1200"/>
              <a:buNone/>
              <a:defRPr sz="1200" b="1"/>
            </a:lvl4pPr>
            <a:lvl5pPr marL="2286000" lvl="4" indent="-228600" algn="l" rtl="0">
              <a:lnSpc>
                <a:spcPct val="100000"/>
              </a:lnSpc>
              <a:spcBef>
                <a:spcPts val="400"/>
              </a:spcBef>
              <a:spcAft>
                <a:spcPts val="0"/>
              </a:spcAft>
              <a:buSzPts val="1200"/>
              <a:buNone/>
              <a:defRPr sz="1200" b="1"/>
            </a:lvl5pPr>
            <a:lvl6pPr marL="2743200" lvl="5" indent="-228600" algn="l" rtl="0">
              <a:lnSpc>
                <a:spcPct val="100000"/>
              </a:lnSpc>
              <a:spcBef>
                <a:spcPts val="400"/>
              </a:spcBef>
              <a:spcAft>
                <a:spcPts val="0"/>
              </a:spcAft>
              <a:buSzPts val="1200"/>
              <a:buNone/>
              <a:defRPr sz="1200" b="1"/>
            </a:lvl6pPr>
            <a:lvl7pPr marL="3200400" lvl="6" indent="-228600" algn="l" rtl="0">
              <a:lnSpc>
                <a:spcPct val="100000"/>
              </a:lnSpc>
              <a:spcBef>
                <a:spcPts val="400"/>
              </a:spcBef>
              <a:spcAft>
                <a:spcPts val="0"/>
              </a:spcAft>
              <a:buSzPts val="1200"/>
              <a:buNone/>
              <a:defRPr sz="1200" b="1"/>
            </a:lvl7pPr>
            <a:lvl8pPr marL="3657600" lvl="7" indent="-228600" algn="l" rtl="0">
              <a:lnSpc>
                <a:spcPct val="100000"/>
              </a:lnSpc>
              <a:spcBef>
                <a:spcPts val="400"/>
              </a:spcBef>
              <a:spcAft>
                <a:spcPts val="0"/>
              </a:spcAft>
              <a:buSzPts val="1200"/>
              <a:buNone/>
              <a:defRPr sz="1200" b="1"/>
            </a:lvl8pPr>
            <a:lvl9pPr marL="4114800" lvl="8" indent="-228600" algn="l" rtl="0">
              <a:lnSpc>
                <a:spcPct val="100000"/>
              </a:lnSpc>
              <a:spcBef>
                <a:spcPts val="400"/>
              </a:spcBef>
              <a:spcAft>
                <a:spcPts val="0"/>
              </a:spcAft>
              <a:buSzPts val="1200"/>
              <a:buNone/>
              <a:defRPr sz="1200" b="1"/>
            </a:lvl9pPr>
          </a:lstStyle>
          <a:p>
            <a:endParaRPr/>
          </a:p>
        </p:txBody>
      </p:sp>
      <p:sp>
        <p:nvSpPr>
          <p:cNvPr id="357" name="Google Shape;357;p54"/>
          <p:cNvSpPr txBox="1">
            <a:spLocks noGrp="1"/>
          </p:cNvSpPr>
          <p:nvPr>
            <p:ph type="body" idx="2"/>
          </p:nvPr>
        </p:nvSpPr>
        <p:spPr>
          <a:xfrm>
            <a:off x="802386" y="2094354"/>
            <a:ext cx="3497700" cy="23730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358" name="Google Shape;358;p54"/>
          <p:cNvSpPr txBox="1">
            <a:spLocks noGrp="1"/>
          </p:cNvSpPr>
          <p:nvPr>
            <p:ph type="body" idx="3"/>
          </p:nvPr>
        </p:nvSpPr>
        <p:spPr>
          <a:xfrm>
            <a:off x="4844034" y="1555750"/>
            <a:ext cx="3497700" cy="480000"/>
          </a:xfrm>
          <a:prstGeom prst="rect">
            <a:avLst/>
          </a:prstGeom>
          <a:noFill/>
          <a:ln>
            <a:noFill/>
          </a:ln>
        </p:spPr>
        <p:txBody>
          <a:bodyPr spcFirstLastPara="1" wrap="square" lIns="68575" tIns="34275" rIns="68575" bIns="34275" anchor="ctr" anchorCtr="0">
            <a:normAutofit/>
          </a:bodyPr>
          <a:lstStyle>
            <a:lvl1pPr marL="457200" lvl="0" indent="-228600" algn="l" rtl="0">
              <a:lnSpc>
                <a:spcPct val="110000"/>
              </a:lnSpc>
              <a:spcBef>
                <a:spcPts val="0"/>
              </a:spcBef>
              <a:spcAft>
                <a:spcPts val="0"/>
              </a:spcAft>
              <a:buSzPts val="1400"/>
              <a:buNone/>
              <a:defRPr sz="1400" b="1">
                <a:solidFill>
                  <a:schemeClr val="dk1"/>
                </a:solidFill>
              </a:defRPr>
            </a:lvl1pPr>
            <a:lvl2pPr marL="914400" lvl="1" indent="-228600" algn="l" rtl="0">
              <a:lnSpc>
                <a:spcPct val="100000"/>
              </a:lnSpc>
              <a:spcBef>
                <a:spcPts val="400"/>
              </a:spcBef>
              <a:spcAft>
                <a:spcPts val="0"/>
              </a:spcAft>
              <a:buSzPts val="1400"/>
              <a:buNone/>
              <a:defRPr sz="1400" b="1"/>
            </a:lvl2pPr>
            <a:lvl3pPr marL="1371600" lvl="2" indent="-228600" algn="l" rtl="0">
              <a:lnSpc>
                <a:spcPct val="100000"/>
              </a:lnSpc>
              <a:spcBef>
                <a:spcPts val="400"/>
              </a:spcBef>
              <a:spcAft>
                <a:spcPts val="0"/>
              </a:spcAft>
              <a:buSzPts val="1400"/>
              <a:buNone/>
              <a:defRPr sz="1400" b="1"/>
            </a:lvl3pPr>
            <a:lvl4pPr marL="1828800" lvl="3" indent="-228600" algn="l" rtl="0">
              <a:lnSpc>
                <a:spcPct val="100000"/>
              </a:lnSpc>
              <a:spcBef>
                <a:spcPts val="400"/>
              </a:spcBef>
              <a:spcAft>
                <a:spcPts val="0"/>
              </a:spcAft>
              <a:buSzPts val="1200"/>
              <a:buNone/>
              <a:defRPr sz="1200" b="1"/>
            </a:lvl4pPr>
            <a:lvl5pPr marL="2286000" lvl="4" indent="-228600" algn="l" rtl="0">
              <a:lnSpc>
                <a:spcPct val="100000"/>
              </a:lnSpc>
              <a:spcBef>
                <a:spcPts val="400"/>
              </a:spcBef>
              <a:spcAft>
                <a:spcPts val="0"/>
              </a:spcAft>
              <a:buSzPts val="1200"/>
              <a:buNone/>
              <a:defRPr sz="1200" b="1"/>
            </a:lvl5pPr>
            <a:lvl6pPr marL="2743200" lvl="5" indent="-228600" algn="l" rtl="0">
              <a:lnSpc>
                <a:spcPct val="100000"/>
              </a:lnSpc>
              <a:spcBef>
                <a:spcPts val="400"/>
              </a:spcBef>
              <a:spcAft>
                <a:spcPts val="0"/>
              </a:spcAft>
              <a:buSzPts val="1200"/>
              <a:buNone/>
              <a:defRPr sz="1200" b="1"/>
            </a:lvl6pPr>
            <a:lvl7pPr marL="3200400" lvl="6" indent="-228600" algn="l" rtl="0">
              <a:lnSpc>
                <a:spcPct val="100000"/>
              </a:lnSpc>
              <a:spcBef>
                <a:spcPts val="400"/>
              </a:spcBef>
              <a:spcAft>
                <a:spcPts val="0"/>
              </a:spcAft>
              <a:buSzPts val="1200"/>
              <a:buNone/>
              <a:defRPr sz="1200" b="1"/>
            </a:lvl7pPr>
            <a:lvl8pPr marL="3657600" lvl="7" indent="-228600" algn="l" rtl="0">
              <a:lnSpc>
                <a:spcPct val="100000"/>
              </a:lnSpc>
              <a:spcBef>
                <a:spcPts val="400"/>
              </a:spcBef>
              <a:spcAft>
                <a:spcPts val="0"/>
              </a:spcAft>
              <a:buSzPts val="1200"/>
              <a:buNone/>
              <a:defRPr sz="1200" b="1"/>
            </a:lvl8pPr>
            <a:lvl9pPr marL="4114800" lvl="8" indent="-228600" algn="l" rtl="0">
              <a:lnSpc>
                <a:spcPct val="100000"/>
              </a:lnSpc>
              <a:spcBef>
                <a:spcPts val="400"/>
              </a:spcBef>
              <a:spcAft>
                <a:spcPts val="0"/>
              </a:spcAft>
              <a:buSzPts val="1200"/>
              <a:buNone/>
              <a:defRPr sz="1200" b="1"/>
            </a:lvl9pPr>
          </a:lstStyle>
          <a:p>
            <a:endParaRPr/>
          </a:p>
        </p:txBody>
      </p:sp>
      <p:sp>
        <p:nvSpPr>
          <p:cNvPr id="359" name="Google Shape;359;p54"/>
          <p:cNvSpPr txBox="1">
            <a:spLocks noGrp="1"/>
          </p:cNvSpPr>
          <p:nvPr>
            <p:ph type="body" idx="4"/>
          </p:nvPr>
        </p:nvSpPr>
        <p:spPr>
          <a:xfrm>
            <a:off x="4844034" y="2094353"/>
            <a:ext cx="3497700" cy="237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360" name="Google Shape;360;p54"/>
          <p:cNvSpPr txBox="1">
            <a:spLocks noGrp="1"/>
          </p:cNvSpPr>
          <p:nvPr>
            <p:ph type="dt" idx="10"/>
          </p:nvPr>
        </p:nvSpPr>
        <p:spPr>
          <a:xfrm>
            <a:off x="5442595" y="4526280"/>
            <a:ext cx="21699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1" name="Google Shape;361;p54"/>
          <p:cNvSpPr txBox="1">
            <a:spLocks noGrp="1"/>
          </p:cNvSpPr>
          <p:nvPr>
            <p:ph type="ftr" idx="11"/>
          </p:nvPr>
        </p:nvSpPr>
        <p:spPr>
          <a:xfrm>
            <a:off x="800100" y="4526280"/>
            <a:ext cx="43623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2" name="Google Shape;362;p54"/>
          <p:cNvSpPr txBox="1">
            <a:spLocks noGrp="1"/>
          </p:cNvSpPr>
          <p:nvPr>
            <p:ph type="sldNum" idx="12"/>
          </p:nvPr>
        </p:nvSpPr>
        <p:spPr>
          <a:xfrm>
            <a:off x="7715250" y="45262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65" name="Google Shape;365;p55"/>
          <p:cNvSpPr txBox="1">
            <a:spLocks noGrp="1"/>
          </p:cNvSpPr>
          <p:nvPr>
            <p:ph type="dt" idx="10"/>
          </p:nvPr>
        </p:nvSpPr>
        <p:spPr>
          <a:xfrm>
            <a:off x="5442595" y="4526280"/>
            <a:ext cx="21699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6" name="Google Shape;366;p55"/>
          <p:cNvSpPr txBox="1">
            <a:spLocks noGrp="1"/>
          </p:cNvSpPr>
          <p:nvPr>
            <p:ph type="ftr" idx="11"/>
          </p:nvPr>
        </p:nvSpPr>
        <p:spPr>
          <a:xfrm>
            <a:off x="800100" y="4526280"/>
            <a:ext cx="43623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7" name="Google Shape;367;p55"/>
          <p:cNvSpPr txBox="1">
            <a:spLocks noGrp="1"/>
          </p:cNvSpPr>
          <p:nvPr>
            <p:ph type="sldNum" idx="12"/>
          </p:nvPr>
        </p:nvSpPr>
        <p:spPr>
          <a:xfrm>
            <a:off x="7715250" y="45262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blipFill>
          <a:blip r:embed="rId2">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7"/>
          <p:cNvSpPr/>
          <p:nvPr/>
        </p:nvSpPr>
        <p:spPr>
          <a:xfrm>
            <a:off x="6089903" y="178308"/>
            <a:ext cx="2869800" cy="4786800"/>
          </a:xfrm>
          <a:prstGeom prst="rect">
            <a:avLst/>
          </a:prstGeom>
          <a:solidFill>
            <a:srgbClr val="D8D8D8">
              <a:alpha val="6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2" name="Google Shape;372;p57"/>
          <p:cNvSpPr/>
          <p:nvPr/>
        </p:nvSpPr>
        <p:spPr>
          <a:xfrm>
            <a:off x="6190995" y="281178"/>
            <a:ext cx="2667900" cy="4581000"/>
          </a:xfrm>
          <a:prstGeom prst="rect">
            <a:avLst/>
          </a:prstGeom>
          <a:noFill/>
          <a:ln w="9525" cap="sq" cmpd="sng">
            <a:solidFill>
              <a:srgbClr val="3F3F3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3" name="Google Shape;373;p57"/>
          <p:cNvSpPr txBox="1">
            <a:spLocks noGrp="1"/>
          </p:cNvSpPr>
          <p:nvPr>
            <p:ph type="title"/>
          </p:nvPr>
        </p:nvSpPr>
        <p:spPr>
          <a:xfrm>
            <a:off x="6343650" y="455544"/>
            <a:ext cx="2371500" cy="12345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2400"/>
              <a:buFont typeface="Century Gothic"/>
              <a:buNone/>
              <a:defRPr sz="2400" b="0" cap="none">
                <a:solidFill>
                  <a:schemeClr val="dk1"/>
                </a:solidFill>
                <a:latin typeface="Century Gothic"/>
                <a:ea typeface="Century Gothic"/>
                <a:cs typeface="Century Gothic"/>
                <a:sym typeface="Century Gothic"/>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4" name="Google Shape;374;p57"/>
          <p:cNvSpPr txBox="1">
            <a:spLocks noGrp="1"/>
          </p:cNvSpPr>
          <p:nvPr>
            <p:ph type="body" idx="1"/>
          </p:nvPr>
        </p:nvSpPr>
        <p:spPr>
          <a:xfrm>
            <a:off x="514350" y="457200"/>
            <a:ext cx="5143500" cy="4000500"/>
          </a:xfrm>
          <a:prstGeom prst="rect">
            <a:avLst/>
          </a:prstGeom>
          <a:noFill/>
          <a:ln>
            <a:noFill/>
          </a:ln>
        </p:spPr>
        <p:txBody>
          <a:bodyPr spcFirstLastPara="1" wrap="square" lIns="68575" tIns="34275" rIns="68575" bIns="34275" anchor="t" anchorCtr="0">
            <a:norm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375" name="Google Shape;375;p57"/>
          <p:cNvSpPr txBox="1">
            <a:spLocks noGrp="1"/>
          </p:cNvSpPr>
          <p:nvPr>
            <p:ph type="body" idx="2"/>
          </p:nvPr>
        </p:nvSpPr>
        <p:spPr>
          <a:xfrm>
            <a:off x="6343650" y="1752600"/>
            <a:ext cx="2371500" cy="27051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600"/>
              </a:spcBef>
              <a:spcAft>
                <a:spcPts val="0"/>
              </a:spcAft>
              <a:buSzPts val="1400"/>
              <a:buNone/>
              <a:defRPr sz="1400">
                <a:solidFill>
                  <a:schemeClr val="dk1"/>
                </a:solidFill>
              </a:defRPr>
            </a:lvl1pPr>
            <a:lvl2pPr marL="914400" lvl="1" indent="-228600" algn="l" rtl="0">
              <a:lnSpc>
                <a:spcPct val="100000"/>
              </a:lnSpc>
              <a:spcBef>
                <a:spcPts val="400"/>
              </a:spcBef>
              <a:spcAft>
                <a:spcPts val="0"/>
              </a:spcAft>
              <a:buSzPts val="900"/>
              <a:buNone/>
              <a:defRPr sz="900"/>
            </a:lvl2pPr>
            <a:lvl3pPr marL="1371600" lvl="2" indent="-228600" algn="l" rtl="0">
              <a:lnSpc>
                <a:spcPct val="100000"/>
              </a:lnSpc>
              <a:spcBef>
                <a:spcPts val="400"/>
              </a:spcBef>
              <a:spcAft>
                <a:spcPts val="0"/>
              </a:spcAft>
              <a:buSzPts val="800"/>
              <a:buNone/>
              <a:defRPr sz="800"/>
            </a:lvl3pPr>
            <a:lvl4pPr marL="1828800" lvl="3" indent="-228600" algn="l" rtl="0">
              <a:lnSpc>
                <a:spcPct val="100000"/>
              </a:lnSpc>
              <a:spcBef>
                <a:spcPts val="400"/>
              </a:spcBef>
              <a:spcAft>
                <a:spcPts val="0"/>
              </a:spcAft>
              <a:buSzPts val="700"/>
              <a:buNone/>
              <a:defRPr sz="700"/>
            </a:lvl4pPr>
            <a:lvl5pPr marL="2286000" lvl="4" indent="-228600" algn="l" rtl="0">
              <a:lnSpc>
                <a:spcPct val="100000"/>
              </a:lnSpc>
              <a:spcBef>
                <a:spcPts val="400"/>
              </a:spcBef>
              <a:spcAft>
                <a:spcPts val="0"/>
              </a:spcAft>
              <a:buSzPts val="700"/>
              <a:buNone/>
              <a:defRPr sz="700"/>
            </a:lvl5pPr>
            <a:lvl6pPr marL="2743200" lvl="5" indent="-228600" algn="l" rtl="0">
              <a:lnSpc>
                <a:spcPct val="100000"/>
              </a:lnSpc>
              <a:spcBef>
                <a:spcPts val="400"/>
              </a:spcBef>
              <a:spcAft>
                <a:spcPts val="0"/>
              </a:spcAft>
              <a:buSzPts val="700"/>
              <a:buNone/>
              <a:defRPr sz="700"/>
            </a:lvl6pPr>
            <a:lvl7pPr marL="3200400" lvl="6" indent="-228600" algn="l" rtl="0">
              <a:lnSpc>
                <a:spcPct val="100000"/>
              </a:lnSpc>
              <a:spcBef>
                <a:spcPts val="400"/>
              </a:spcBef>
              <a:spcAft>
                <a:spcPts val="0"/>
              </a:spcAft>
              <a:buSzPts val="700"/>
              <a:buNone/>
              <a:defRPr sz="700"/>
            </a:lvl7pPr>
            <a:lvl8pPr marL="3657600" lvl="7" indent="-228600" algn="l" rtl="0">
              <a:lnSpc>
                <a:spcPct val="100000"/>
              </a:lnSpc>
              <a:spcBef>
                <a:spcPts val="400"/>
              </a:spcBef>
              <a:spcAft>
                <a:spcPts val="0"/>
              </a:spcAft>
              <a:buSzPts val="700"/>
              <a:buNone/>
              <a:defRPr sz="700"/>
            </a:lvl8pPr>
            <a:lvl9pPr marL="4114800" lvl="8" indent="-228600" algn="l" rtl="0">
              <a:lnSpc>
                <a:spcPct val="100000"/>
              </a:lnSpc>
              <a:spcBef>
                <a:spcPts val="400"/>
              </a:spcBef>
              <a:spcAft>
                <a:spcPts val="0"/>
              </a:spcAft>
              <a:buSzPts val="700"/>
              <a:buNone/>
              <a:defRPr sz="700"/>
            </a:lvl9pPr>
          </a:lstStyle>
          <a:p>
            <a:endParaRPr/>
          </a:p>
        </p:txBody>
      </p:sp>
      <p:sp>
        <p:nvSpPr>
          <p:cNvPr id="376" name="Google Shape;376;p57"/>
          <p:cNvSpPr txBox="1">
            <a:spLocks noGrp="1"/>
          </p:cNvSpPr>
          <p:nvPr>
            <p:ph type="dt" idx="10"/>
          </p:nvPr>
        </p:nvSpPr>
        <p:spPr>
          <a:xfrm>
            <a:off x="4191000" y="4526280"/>
            <a:ext cx="14667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solidFill>
                  <a:srgbClr val="262626"/>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7" name="Google Shape;377;p57"/>
          <p:cNvSpPr txBox="1">
            <a:spLocks noGrp="1"/>
          </p:cNvSpPr>
          <p:nvPr>
            <p:ph type="ftr" idx="11"/>
          </p:nvPr>
        </p:nvSpPr>
        <p:spPr>
          <a:xfrm>
            <a:off x="514351" y="4526280"/>
            <a:ext cx="3438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8" name="Google Shape;378;p57"/>
          <p:cNvSpPr txBox="1">
            <a:spLocks noGrp="1"/>
          </p:cNvSpPr>
          <p:nvPr>
            <p:ph type="sldNum" idx="12"/>
          </p:nvPr>
        </p:nvSpPr>
        <p:spPr>
          <a:xfrm>
            <a:off x="7797546" y="4526280"/>
            <a:ext cx="9177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600" b="0" i="0" u="none" strike="noStrike" cap="none">
                <a:solidFill>
                  <a:srgbClr val="262626"/>
                </a:solidFill>
                <a:latin typeface="Century Gothic"/>
                <a:ea typeface="Century Gothic"/>
                <a:cs typeface="Century Gothic"/>
                <a:sym typeface="Century Gothic"/>
              </a:defRPr>
            </a:lvl1pPr>
            <a:lvl2pPr marL="0" lvl="1" indent="0" algn="r" rtl="0">
              <a:spcBef>
                <a:spcPts val="0"/>
              </a:spcBef>
              <a:buNone/>
              <a:defRPr sz="600" b="0" i="0" u="none" strike="noStrike" cap="none">
                <a:solidFill>
                  <a:srgbClr val="262626"/>
                </a:solidFill>
                <a:latin typeface="Century Gothic"/>
                <a:ea typeface="Century Gothic"/>
                <a:cs typeface="Century Gothic"/>
                <a:sym typeface="Century Gothic"/>
              </a:defRPr>
            </a:lvl2pPr>
            <a:lvl3pPr marL="0" lvl="2" indent="0" algn="r" rtl="0">
              <a:spcBef>
                <a:spcPts val="0"/>
              </a:spcBef>
              <a:buNone/>
              <a:defRPr sz="600" b="0" i="0" u="none" strike="noStrike" cap="none">
                <a:solidFill>
                  <a:srgbClr val="262626"/>
                </a:solidFill>
                <a:latin typeface="Century Gothic"/>
                <a:ea typeface="Century Gothic"/>
                <a:cs typeface="Century Gothic"/>
                <a:sym typeface="Century Gothic"/>
              </a:defRPr>
            </a:lvl3pPr>
            <a:lvl4pPr marL="0" lvl="3" indent="0" algn="r" rtl="0">
              <a:spcBef>
                <a:spcPts val="0"/>
              </a:spcBef>
              <a:buNone/>
              <a:defRPr sz="600" b="0" i="0" u="none" strike="noStrike" cap="none">
                <a:solidFill>
                  <a:srgbClr val="262626"/>
                </a:solidFill>
                <a:latin typeface="Century Gothic"/>
                <a:ea typeface="Century Gothic"/>
                <a:cs typeface="Century Gothic"/>
                <a:sym typeface="Century Gothic"/>
              </a:defRPr>
            </a:lvl4pPr>
            <a:lvl5pPr marL="0" lvl="4" indent="0" algn="r" rtl="0">
              <a:spcBef>
                <a:spcPts val="0"/>
              </a:spcBef>
              <a:buNone/>
              <a:defRPr sz="600" b="0" i="0" u="none" strike="noStrike" cap="none">
                <a:solidFill>
                  <a:srgbClr val="262626"/>
                </a:solidFill>
                <a:latin typeface="Century Gothic"/>
                <a:ea typeface="Century Gothic"/>
                <a:cs typeface="Century Gothic"/>
                <a:sym typeface="Century Gothic"/>
              </a:defRPr>
            </a:lvl5pPr>
            <a:lvl6pPr marL="0" lvl="5" indent="0" algn="r" rtl="0">
              <a:spcBef>
                <a:spcPts val="0"/>
              </a:spcBef>
              <a:buNone/>
              <a:defRPr sz="600" b="0" i="0" u="none" strike="noStrike" cap="none">
                <a:solidFill>
                  <a:srgbClr val="262626"/>
                </a:solidFill>
                <a:latin typeface="Century Gothic"/>
                <a:ea typeface="Century Gothic"/>
                <a:cs typeface="Century Gothic"/>
                <a:sym typeface="Century Gothic"/>
              </a:defRPr>
            </a:lvl6pPr>
            <a:lvl7pPr marL="0" lvl="6" indent="0" algn="r" rtl="0">
              <a:spcBef>
                <a:spcPts val="0"/>
              </a:spcBef>
              <a:buNone/>
              <a:defRPr sz="600" b="0" i="0" u="none" strike="noStrike" cap="none">
                <a:solidFill>
                  <a:srgbClr val="262626"/>
                </a:solidFill>
                <a:latin typeface="Century Gothic"/>
                <a:ea typeface="Century Gothic"/>
                <a:cs typeface="Century Gothic"/>
                <a:sym typeface="Century Gothic"/>
              </a:defRPr>
            </a:lvl7pPr>
            <a:lvl8pPr marL="0" lvl="7" indent="0" algn="r" rtl="0">
              <a:spcBef>
                <a:spcPts val="0"/>
              </a:spcBef>
              <a:buNone/>
              <a:defRPr sz="600" b="0" i="0" u="none" strike="noStrike" cap="none">
                <a:solidFill>
                  <a:srgbClr val="262626"/>
                </a:solidFill>
                <a:latin typeface="Century Gothic"/>
                <a:ea typeface="Century Gothic"/>
                <a:cs typeface="Century Gothic"/>
                <a:sym typeface="Century Gothic"/>
              </a:defRPr>
            </a:lvl8pPr>
            <a:lvl9pPr marL="0" lvl="8" indent="0" algn="r" rtl="0">
              <a:spcBef>
                <a:spcPts val="0"/>
              </a:spcBef>
              <a:buNone/>
              <a:defRPr sz="6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79"/>
        <p:cNvGrpSpPr/>
        <p:nvPr/>
      </p:nvGrpSpPr>
      <p:grpSpPr>
        <a:xfrm>
          <a:off x="0" y="0"/>
          <a:ext cx="0" cy="0"/>
          <a:chOff x="0" y="0"/>
          <a:chExt cx="0" cy="0"/>
        </a:xfrm>
      </p:grpSpPr>
      <p:sp>
        <p:nvSpPr>
          <p:cNvPr id="380" name="Google Shape;380;p58"/>
          <p:cNvSpPr/>
          <p:nvPr/>
        </p:nvSpPr>
        <p:spPr>
          <a:xfrm>
            <a:off x="6089903" y="178308"/>
            <a:ext cx="2869800" cy="4786800"/>
          </a:xfrm>
          <a:prstGeom prst="rect">
            <a:avLst/>
          </a:prstGeom>
          <a:solidFill>
            <a:srgbClr val="D8D8D8">
              <a:alpha val="6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1" name="Google Shape;381;p58"/>
          <p:cNvSpPr txBox="1">
            <a:spLocks noGrp="1"/>
          </p:cNvSpPr>
          <p:nvPr>
            <p:ph type="dt" idx="10"/>
          </p:nvPr>
        </p:nvSpPr>
        <p:spPr>
          <a:xfrm>
            <a:off x="4246753" y="4526280"/>
            <a:ext cx="15540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b="1">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2" name="Google Shape;382;p58"/>
          <p:cNvSpPr txBox="1">
            <a:spLocks noGrp="1"/>
          </p:cNvSpPr>
          <p:nvPr>
            <p:ph type="ftr" idx="11"/>
          </p:nvPr>
        </p:nvSpPr>
        <p:spPr>
          <a:xfrm>
            <a:off x="459486" y="4526280"/>
            <a:ext cx="34410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sz="800" b="1">
                <a:solidFill>
                  <a:srgbClr val="FFFFFF"/>
                </a:solidFill>
                <a:latin typeface="Century Gothic"/>
                <a:ea typeface="Century Gothic"/>
                <a:cs typeface="Century Gothic"/>
                <a:sym typeface="Century Gothic"/>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3" name="Google Shape;383;p58"/>
          <p:cNvSpPr txBox="1">
            <a:spLocks noGrp="1"/>
          </p:cNvSpPr>
          <p:nvPr>
            <p:ph type="sldNum" idx="12"/>
          </p:nvPr>
        </p:nvSpPr>
        <p:spPr>
          <a:xfrm>
            <a:off x="7797546" y="4526280"/>
            <a:ext cx="9189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84" name="Google Shape;384;p58"/>
          <p:cNvSpPr/>
          <p:nvPr/>
        </p:nvSpPr>
        <p:spPr>
          <a:xfrm>
            <a:off x="6190995" y="281178"/>
            <a:ext cx="2667900" cy="4581000"/>
          </a:xfrm>
          <a:prstGeom prst="rect">
            <a:avLst/>
          </a:prstGeom>
          <a:noFill/>
          <a:ln w="9525" cap="sq" cmpd="sng">
            <a:solidFill>
              <a:srgbClr val="3F3F3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5" name="Google Shape;385;p58"/>
          <p:cNvSpPr txBox="1">
            <a:spLocks noGrp="1"/>
          </p:cNvSpPr>
          <p:nvPr>
            <p:ph type="title"/>
          </p:nvPr>
        </p:nvSpPr>
        <p:spPr>
          <a:xfrm>
            <a:off x="6357938" y="452628"/>
            <a:ext cx="2358600" cy="12345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1"/>
              </a:buClr>
              <a:buSzPts val="2400"/>
              <a:buFont typeface="Century Gothic"/>
              <a:buNone/>
              <a:defRPr sz="2400" b="0">
                <a:solidFill>
                  <a:schemeClr val="dk1"/>
                </a:solidFill>
                <a:latin typeface="Century Gothic"/>
                <a:ea typeface="Century Gothic"/>
                <a:cs typeface="Century Gothic"/>
                <a:sym typeface="Century Gothic"/>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86" name="Google Shape;386;p58"/>
          <p:cNvSpPr txBox="1">
            <a:spLocks noGrp="1"/>
          </p:cNvSpPr>
          <p:nvPr>
            <p:ph type="body" idx="1"/>
          </p:nvPr>
        </p:nvSpPr>
        <p:spPr>
          <a:xfrm>
            <a:off x="6357938" y="1789938"/>
            <a:ext cx="2358600" cy="26334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600"/>
              </a:spcBef>
              <a:spcAft>
                <a:spcPts val="0"/>
              </a:spcAft>
              <a:buSzPts val="1400"/>
              <a:buNone/>
              <a:defRPr sz="1400">
                <a:solidFill>
                  <a:schemeClr val="dk1"/>
                </a:solidFill>
              </a:defRPr>
            </a:lvl1pPr>
            <a:lvl2pPr marL="914400" lvl="1" indent="-228600" algn="l" rtl="0">
              <a:lnSpc>
                <a:spcPct val="100000"/>
              </a:lnSpc>
              <a:spcBef>
                <a:spcPts val="400"/>
              </a:spcBef>
              <a:spcAft>
                <a:spcPts val="0"/>
              </a:spcAft>
              <a:buSzPts val="900"/>
              <a:buNone/>
              <a:defRPr sz="900"/>
            </a:lvl2pPr>
            <a:lvl3pPr marL="1371600" lvl="2" indent="-228600" algn="l" rtl="0">
              <a:lnSpc>
                <a:spcPct val="100000"/>
              </a:lnSpc>
              <a:spcBef>
                <a:spcPts val="400"/>
              </a:spcBef>
              <a:spcAft>
                <a:spcPts val="0"/>
              </a:spcAft>
              <a:buSzPts val="800"/>
              <a:buNone/>
              <a:defRPr sz="800"/>
            </a:lvl3pPr>
            <a:lvl4pPr marL="1828800" lvl="3" indent="-228600" algn="l" rtl="0">
              <a:lnSpc>
                <a:spcPct val="100000"/>
              </a:lnSpc>
              <a:spcBef>
                <a:spcPts val="400"/>
              </a:spcBef>
              <a:spcAft>
                <a:spcPts val="0"/>
              </a:spcAft>
              <a:buSzPts val="700"/>
              <a:buNone/>
              <a:defRPr sz="700"/>
            </a:lvl4pPr>
            <a:lvl5pPr marL="2286000" lvl="4" indent="-228600" algn="l" rtl="0">
              <a:lnSpc>
                <a:spcPct val="100000"/>
              </a:lnSpc>
              <a:spcBef>
                <a:spcPts val="400"/>
              </a:spcBef>
              <a:spcAft>
                <a:spcPts val="0"/>
              </a:spcAft>
              <a:buSzPts val="700"/>
              <a:buNone/>
              <a:defRPr sz="700"/>
            </a:lvl5pPr>
            <a:lvl6pPr marL="2743200" lvl="5" indent="-228600" algn="l" rtl="0">
              <a:lnSpc>
                <a:spcPct val="100000"/>
              </a:lnSpc>
              <a:spcBef>
                <a:spcPts val="400"/>
              </a:spcBef>
              <a:spcAft>
                <a:spcPts val="0"/>
              </a:spcAft>
              <a:buSzPts val="700"/>
              <a:buNone/>
              <a:defRPr sz="700"/>
            </a:lvl6pPr>
            <a:lvl7pPr marL="3200400" lvl="6" indent="-228600" algn="l" rtl="0">
              <a:lnSpc>
                <a:spcPct val="100000"/>
              </a:lnSpc>
              <a:spcBef>
                <a:spcPts val="400"/>
              </a:spcBef>
              <a:spcAft>
                <a:spcPts val="0"/>
              </a:spcAft>
              <a:buSzPts val="700"/>
              <a:buNone/>
              <a:defRPr sz="700"/>
            </a:lvl7pPr>
            <a:lvl8pPr marL="3657600" lvl="7" indent="-228600" algn="l" rtl="0">
              <a:lnSpc>
                <a:spcPct val="100000"/>
              </a:lnSpc>
              <a:spcBef>
                <a:spcPts val="400"/>
              </a:spcBef>
              <a:spcAft>
                <a:spcPts val="0"/>
              </a:spcAft>
              <a:buSzPts val="700"/>
              <a:buNone/>
              <a:defRPr sz="700"/>
            </a:lvl8pPr>
            <a:lvl9pPr marL="4114800" lvl="8" indent="-228600" algn="l" rtl="0">
              <a:lnSpc>
                <a:spcPct val="100000"/>
              </a:lnSpc>
              <a:spcBef>
                <a:spcPts val="400"/>
              </a:spcBef>
              <a:spcAft>
                <a:spcPts val="0"/>
              </a:spcAft>
              <a:buSzPts val="700"/>
              <a:buNone/>
              <a:defRPr sz="7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rtl="0">
              <a:spcBef>
                <a:spcPts val="0"/>
              </a:spcBef>
              <a:spcAft>
                <a:spcPts val="0"/>
              </a:spcAft>
              <a:buClr>
                <a:schemeClr val="dk1"/>
              </a:buClr>
              <a:buSzPts val="2000"/>
              <a:buFont typeface="Calibri"/>
              <a:buNone/>
              <a:defRPr sz="2000" b="1"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75" name="Google Shape;75;p17"/>
          <p:cNvSpPr txBox="1">
            <a:spLocks noGrp="1"/>
          </p:cNvSpPr>
          <p:nvPr>
            <p:ph type="body" idx="1"/>
          </p:nvPr>
        </p:nvSpPr>
        <p:spPr>
          <a:xfrm>
            <a:off x="361156" y="1453357"/>
            <a:ext cx="3886200" cy="7500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rgbClr val="888888"/>
              </a:buClr>
              <a:buSzPts val="1000"/>
              <a:buNone/>
              <a:defRPr sz="1000">
                <a:solidFill>
                  <a:srgbClr val="888888"/>
                </a:solidFill>
              </a:defRPr>
            </a:lvl1pPr>
            <a:lvl2pPr marL="914400" lvl="1" indent="-228600" algn="l" rtl="0">
              <a:spcBef>
                <a:spcPts val="200"/>
              </a:spcBef>
              <a:spcAft>
                <a:spcPts val="0"/>
              </a:spcAft>
              <a:buClr>
                <a:srgbClr val="888888"/>
              </a:buClr>
              <a:buSzPts val="900"/>
              <a:buNone/>
              <a:defRPr sz="900">
                <a:solidFill>
                  <a:srgbClr val="888888"/>
                </a:solidFill>
              </a:defRPr>
            </a:lvl2pPr>
            <a:lvl3pPr marL="1371600" lvl="2" indent="-228600" algn="l" rtl="0">
              <a:spcBef>
                <a:spcPts val="200"/>
              </a:spcBef>
              <a:spcAft>
                <a:spcPts val="0"/>
              </a:spcAft>
              <a:buClr>
                <a:srgbClr val="888888"/>
              </a:buClr>
              <a:buSzPts val="800"/>
              <a:buNone/>
              <a:defRPr sz="800">
                <a:solidFill>
                  <a:srgbClr val="888888"/>
                </a:solidFill>
              </a:defRPr>
            </a:lvl3pPr>
            <a:lvl4pPr marL="1828800" lvl="3" indent="-228600" algn="l" rtl="0">
              <a:spcBef>
                <a:spcPts val="100"/>
              </a:spcBef>
              <a:spcAft>
                <a:spcPts val="0"/>
              </a:spcAft>
              <a:buClr>
                <a:srgbClr val="888888"/>
              </a:buClr>
              <a:buSzPts val="700"/>
              <a:buNone/>
              <a:defRPr sz="700">
                <a:solidFill>
                  <a:srgbClr val="888888"/>
                </a:solidFill>
              </a:defRPr>
            </a:lvl4pPr>
            <a:lvl5pPr marL="2286000" lvl="4" indent="-228600" algn="l" rtl="0">
              <a:spcBef>
                <a:spcPts val="100"/>
              </a:spcBef>
              <a:spcAft>
                <a:spcPts val="0"/>
              </a:spcAft>
              <a:buClr>
                <a:srgbClr val="888888"/>
              </a:buClr>
              <a:buSzPts val="700"/>
              <a:buNone/>
              <a:defRPr sz="700">
                <a:solidFill>
                  <a:srgbClr val="888888"/>
                </a:solidFill>
              </a:defRPr>
            </a:lvl5pPr>
            <a:lvl6pPr marL="2743200" lvl="5" indent="-228600" algn="l" rtl="0">
              <a:spcBef>
                <a:spcPts val="100"/>
              </a:spcBef>
              <a:spcAft>
                <a:spcPts val="0"/>
              </a:spcAft>
              <a:buClr>
                <a:srgbClr val="888888"/>
              </a:buClr>
              <a:buSzPts val="700"/>
              <a:buNone/>
              <a:defRPr sz="700">
                <a:solidFill>
                  <a:srgbClr val="888888"/>
                </a:solidFill>
              </a:defRPr>
            </a:lvl6pPr>
            <a:lvl7pPr marL="3200400" lvl="6" indent="-228600" algn="l" rtl="0">
              <a:spcBef>
                <a:spcPts val="100"/>
              </a:spcBef>
              <a:spcAft>
                <a:spcPts val="0"/>
              </a:spcAft>
              <a:buClr>
                <a:srgbClr val="888888"/>
              </a:buClr>
              <a:buSzPts val="700"/>
              <a:buNone/>
              <a:defRPr sz="700">
                <a:solidFill>
                  <a:srgbClr val="888888"/>
                </a:solidFill>
              </a:defRPr>
            </a:lvl7pPr>
            <a:lvl8pPr marL="3657600" lvl="7" indent="-228600" algn="l" rtl="0">
              <a:spcBef>
                <a:spcPts val="100"/>
              </a:spcBef>
              <a:spcAft>
                <a:spcPts val="0"/>
              </a:spcAft>
              <a:buClr>
                <a:srgbClr val="888888"/>
              </a:buClr>
              <a:buSzPts val="700"/>
              <a:buNone/>
              <a:defRPr sz="700">
                <a:solidFill>
                  <a:srgbClr val="888888"/>
                </a:solidFill>
              </a:defRPr>
            </a:lvl8pPr>
            <a:lvl9pPr marL="4114800" lvl="8" indent="-228600" algn="l" rtl="0">
              <a:spcBef>
                <a:spcPts val="100"/>
              </a:spcBef>
              <a:spcAft>
                <a:spcPts val="0"/>
              </a:spcAft>
              <a:buClr>
                <a:srgbClr val="888888"/>
              </a:buClr>
              <a:buSzPts val="700"/>
              <a:buNone/>
              <a:defRPr sz="700">
                <a:solidFill>
                  <a:srgbClr val="888888"/>
                </a:solidFill>
              </a:defRPr>
            </a:lvl9pPr>
          </a:lstStyle>
          <a:p>
            <a:endParaRPr/>
          </a:p>
        </p:txBody>
      </p:sp>
      <p:sp>
        <p:nvSpPr>
          <p:cNvPr id="76" name="Google Shape;76;p1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77" name="Google Shape;77;p1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78" name="Google Shape;78;p1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81" name="Google Shape;81;p18"/>
          <p:cNvSpPr txBox="1">
            <a:spLocks noGrp="1"/>
          </p:cNvSpPr>
          <p:nvPr>
            <p:ph type="body" idx="1"/>
          </p:nvPr>
        </p:nvSpPr>
        <p:spPr>
          <a:xfrm>
            <a:off x="2286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body" idx="2"/>
          </p:nvPr>
        </p:nvSpPr>
        <p:spPr>
          <a:xfrm>
            <a:off x="23241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83" name="Google Shape;83;p1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84" name="Google Shape;84;p1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85" name="Google Shape;85;p1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88" name="Google Shape;88;p19"/>
          <p:cNvSpPr txBox="1">
            <a:spLocks noGrp="1"/>
          </p:cNvSpPr>
          <p:nvPr>
            <p:ph type="body" idx="1"/>
          </p:nvPr>
        </p:nvSpPr>
        <p:spPr>
          <a:xfrm>
            <a:off x="228600" y="767556"/>
            <a:ext cx="2020200" cy="3198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89" name="Google Shape;89;p19"/>
          <p:cNvSpPr txBox="1">
            <a:spLocks noGrp="1"/>
          </p:cNvSpPr>
          <p:nvPr>
            <p:ph type="body" idx="2"/>
          </p:nvPr>
        </p:nvSpPr>
        <p:spPr>
          <a:xfrm>
            <a:off x="228600" y="1087438"/>
            <a:ext cx="2020200" cy="19755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90" name="Google Shape;90;p19"/>
          <p:cNvSpPr txBox="1">
            <a:spLocks noGrp="1"/>
          </p:cNvSpPr>
          <p:nvPr>
            <p:ph type="body" idx="3"/>
          </p:nvPr>
        </p:nvSpPr>
        <p:spPr>
          <a:xfrm>
            <a:off x="2322513" y="767556"/>
            <a:ext cx="2020800" cy="3198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91" name="Google Shape;91;p19"/>
          <p:cNvSpPr txBox="1">
            <a:spLocks noGrp="1"/>
          </p:cNvSpPr>
          <p:nvPr>
            <p:ph type="body" idx="4"/>
          </p:nvPr>
        </p:nvSpPr>
        <p:spPr>
          <a:xfrm>
            <a:off x="2322513" y="1087438"/>
            <a:ext cx="2020800" cy="19755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92" name="Google Shape;92;p1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93" name="Google Shape;93;p1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94" name="Google Shape;94;p1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97" name="Google Shape;97;p2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98" name="Google Shape;98;p2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99" name="Google Shape;99;p2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02" name="Google Shape;102;p21"/>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rtl="0">
              <a:spcBef>
                <a:spcPts val="300"/>
              </a:spcBef>
              <a:spcAft>
                <a:spcPts val="0"/>
              </a:spcAft>
              <a:buClr>
                <a:schemeClr val="dk1"/>
              </a:buClr>
              <a:buSzPts val="1600"/>
              <a:buChar char="•"/>
              <a:defRPr sz="1600"/>
            </a:lvl1pPr>
            <a:lvl2pPr marL="914400" lvl="1" indent="-317500" algn="l" rtl="0">
              <a:spcBef>
                <a:spcPts val="300"/>
              </a:spcBef>
              <a:spcAft>
                <a:spcPts val="0"/>
              </a:spcAft>
              <a:buClr>
                <a:schemeClr val="dk1"/>
              </a:buClr>
              <a:buSzPts val="1400"/>
              <a:buChar char="–"/>
              <a:defRPr sz="1400"/>
            </a:lvl2pPr>
            <a:lvl3pPr marL="1371600" lvl="2" indent="-304800" algn="l" rtl="0">
              <a:spcBef>
                <a:spcPts val="200"/>
              </a:spcBef>
              <a:spcAft>
                <a:spcPts val="0"/>
              </a:spcAft>
              <a:buClr>
                <a:schemeClr val="dk1"/>
              </a:buClr>
              <a:buSzPts val="1200"/>
              <a:buChar char="•"/>
              <a:defRPr sz="1200"/>
            </a:lvl3pPr>
            <a:lvl4pPr marL="1828800" lvl="3" indent="-292100" algn="l" rtl="0">
              <a:spcBef>
                <a:spcPts val="200"/>
              </a:spcBef>
              <a:spcAft>
                <a:spcPts val="0"/>
              </a:spcAft>
              <a:buClr>
                <a:schemeClr val="dk1"/>
              </a:buClr>
              <a:buSzPts val="1000"/>
              <a:buChar char="–"/>
              <a:defRPr sz="1000"/>
            </a:lvl4pPr>
            <a:lvl5pPr marL="2286000" lvl="4" indent="-292100" algn="l" rtl="0">
              <a:spcBef>
                <a:spcPts val="200"/>
              </a:spcBef>
              <a:spcAft>
                <a:spcPts val="0"/>
              </a:spcAft>
              <a:buClr>
                <a:schemeClr val="dk1"/>
              </a:buClr>
              <a:buSzPts val="1000"/>
              <a:buChar char="»"/>
              <a:defRPr sz="1000"/>
            </a:lvl5pPr>
            <a:lvl6pPr marL="2743200" lvl="5" indent="-292100" algn="l" rtl="0">
              <a:spcBef>
                <a:spcPts val="200"/>
              </a:spcBef>
              <a:spcAft>
                <a:spcPts val="0"/>
              </a:spcAft>
              <a:buClr>
                <a:schemeClr val="dk1"/>
              </a:buClr>
              <a:buSzPts val="1000"/>
              <a:buChar char="•"/>
              <a:defRPr sz="1000"/>
            </a:lvl6pPr>
            <a:lvl7pPr marL="3200400" lvl="6" indent="-292100" algn="l" rtl="0">
              <a:spcBef>
                <a:spcPts val="200"/>
              </a:spcBef>
              <a:spcAft>
                <a:spcPts val="0"/>
              </a:spcAft>
              <a:buClr>
                <a:schemeClr val="dk1"/>
              </a:buClr>
              <a:buSzPts val="1000"/>
              <a:buChar char="•"/>
              <a:defRPr sz="1000"/>
            </a:lvl7pPr>
            <a:lvl8pPr marL="3657600" lvl="7" indent="-292100" algn="l" rtl="0">
              <a:spcBef>
                <a:spcPts val="200"/>
              </a:spcBef>
              <a:spcAft>
                <a:spcPts val="0"/>
              </a:spcAft>
              <a:buClr>
                <a:schemeClr val="dk1"/>
              </a:buClr>
              <a:buSzPts val="1000"/>
              <a:buChar char="•"/>
              <a:defRPr sz="1000"/>
            </a:lvl8pPr>
            <a:lvl9pPr marL="4114800" lvl="8" indent="-292100" algn="l" rtl="0">
              <a:spcBef>
                <a:spcPts val="200"/>
              </a:spcBef>
              <a:spcAft>
                <a:spcPts val="0"/>
              </a:spcAft>
              <a:buClr>
                <a:schemeClr val="dk1"/>
              </a:buClr>
              <a:buSzPts val="1000"/>
              <a:buChar char="•"/>
              <a:defRPr sz="1000"/>
            </a:lvl9pPr>
          </a:lstStyle>
          <a:p>
            <a:endParaRPr/>
          </a:p>
        </p:txBody>
      </p:sp>
      <p:sp>
        <p:nvSpPr>
          <p:cNvPr id="103" name="Google Shape;103;p21"/>
          <p:cNvSpPr txBox="1">
            <a:spLocks noGrp="1"/>
          </p:cNvSpPr>
          <p:nvPr>
            <p:ph type="body" idx="2"/>
          </p:nvPr>
        </p:nvSpPr>
        <p:spPr>
          <a:xfrm>
            <a:off x="228600" y="717550"/>
            <a:ext cx="1504200" cy="23454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04" name="Google Shape;104;p2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5" name="Google Shape;105;p2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6" name="Google Shape;106;p2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09" name="Google Shape;109;p22"/>
          <p:cNvSpPr>
            <a:spLocks noGrp="1"/>
          </p:cNvSpPr>
          <p:nvPr>
            <p:ph type="pic" idx="2"/>
          </p:nvPr>
        </p:nvSpPr>
        <p:spPr>
          <a:xfrm>
            <a:off x="896144" y="306388"/>
            <a:ext cx="2743200" cy="2057400"/>
          </a:xfrm>
          <a:prstGeom prst="rect">
            <a:avLst/>
          </a:prstGeom>
          <a:noFill/>
          <a:ln>
            <a:noFill/>
          </a:ln>
        </p:spPr>
      </p:sp>
      <p:sp>
        <p:nvSpPr>
          <p:cNvPr id="110" name="Google Shape;110;p22"/>
          <p:cNvSpPr txBox="1">
            <a:spLocks noGrp="1"/>
          </p:cNvSpPr>
          <p:nvPr>
            <p:ph type="body" idx="1"/>
          </p:nvPr>
        </p:nvSpPr>
        <p:spPr>
          <a:xfrm>
            <a:off x="896144" y="2683669"/>
            <a:ext cx="2743200" cy="4023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11" name="Google Shape;111;p2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2" name="Google Shape;112;p2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3" name="Google Shape;113;p2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36.xml"/><Relationship Id="rId7"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52"/>
        <p:cNvGrpSpPr/>
        <p:nvPr/>
      </p:nvGrpSpPr>
      <p:grpSpPr>
        <a:xfrm>
          <a:off x="0" y="0"/>
          <a:ext cx="0" cy="0"/>
          <a:chOff x="0" y="0"/>
          <a:chExt cx="0" cy="0"/>
        </a:xfrm>
      </p:grpSpPr>
      <p:sp>
        <p:nvSpPr>
          <p:cNvPr id="153" name="Google Shape;153;p35"/>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rtl="0">
              <a:buNone/>
              <a:defRPr sz="1000" b="1">
                <a:solidFill>
                  <a:srgbClr val="FFFFFF"/>
                </a:solidFill>
                <a:latin typeface="Poppins"/>
                <a:ea typeface="Poppins"/>
                <a:cs typeface="Poppins"/>
                <a:sym typeface="Poppins"/>
              </a:defRPr>
            </a:lvl1pPr>
            <a:lvl2pPr lvl="1" algn="ctr" rtl="0">
              <a:buNone/>
              <a:defRPr sz="1000" b="1">
                <a:solidFill>
                  <a:srgbClr val="FFFFFF"/>
                </a:solidFill>
                <a:latin typeface="Poppins"/>
                <a:ea typeface="Poppins"/>
                <a:cs typeface="Poppins"/>
                <a:sym typeface="Poppins"/>
              </a:defRPr>
            </a:lvl2pPr>
            <a:lvl3pPr lvl="2" algn="ctr" rtl="0">
              <a:buNone/>
              <a:defRPr sz="1000" b="1">
                <a:solidFill>
                  <a:srgbClr val="FFFFFF"/>
                </a:solidFill>
                <a:latin typeface="Poppins"/>
                <a:ea typeface="Poppins"/>
                <a:cs typeface="Poppins"/>
                <a:sym typeface="Poppins"/>
              </a:defRPr>
            </a:lvl3pPr>
            <a:lvl4pPr lvl="3" algn="ctr" rtl="0">
              <a:buNone/>
              <a:defRPr sz="1000" b="1">
                <a:solidFill>
                  <a:srgbClr val="FFFFFF"/>
                </a:solidFill>
                <a:latin typeface="Poppins"/>
                <a:ea typeface="Poppins"/>
                <a:cs typeface="Poppins"/>
                <a:sym typeface="Poppins"/>
              </a:defRPr>
            </a:lvl4pPr>
            <a:lvl5pPr lvl="4" algn="ctr" rtl="0">
              <a:buNone/>
              <a:defRPr sz="1000" b="1">
                <a:solidFill>
                  <a:srgbClr val="FFFFFF"/>
                </a:solidFill>
                <a:latin typeface="Poppins"/>
                <a:ea typeface="Poppins"/>
                <a:cs typeface="Poppins"/>
                <a:sym typeface="Poppins"/>
              </a:defRPr>
            </a:lvl5pPr>
            <a:lvl6pPr lvl="5" algn="ctr" rtl="0">
              <a:buNone/>
              <a:defRPr sz="1000" b="1">
                <a:solidFill>
                  <a:srgbClr val="FFFFFF"/>
                </a:solidFill>
                <a:latin typeface="Poppins"/>
                <a:ea typeface="Poppins"/>
                <a:cs typeface="Poppins"/>
                <a:sym typeface="Poppins"/>
              </a:defRPr>
            </a:lvl6pPr>
            <a:lvl7pPr lvl="6" algn="ctr" rtl="0">
              <a:buNone/>
              <a:defRPr sz="1000" b="1">
                <a:solidFill>
                  <a:srgbClr val="FFFFFF"/>
                </a:solidFill>
                <a:latin typeface="Poppins"/>
                <a:ea typeface="Poppins"/>
                <a:cs typeface="Poppins"/>
                <a:sym typeface="Poppins"/>
              </a:defRPr>
            </a:lvl7pPr>
            <a:lvl8pPr lvl="7" algn="ctr" rtl="0">
              <a:buNone/>
              <a:defRPr sz="1000" b="1">
                <a:solidFill>
                  <a:srgbClr val="FFFFFF"/>
                </a:solidFill>
                <a:latin typeface="Poppins"/>
                <a:ea typeface="Poppins"/>
                <a:cs typeface="Poppins"/>
                <a:sym typeface="Poppins"/>
              </a:defRPr>
            </a:lvl8pPr>
            <a:lvl9pPr lvl="8" algn="ctr" rtl="0">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GB"/>
              <a:t>‹#›</a:t>
            </a:fld>
            <a:endParaRPr/>
          </a:p>
        </p:txBody>
      </p:sp>
      <p:sp>
        <p:nvSpPr>
          <p:cNvPr id="154" name="Google Shape;154;p35"/>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155" name="Google Shape;155;p35"/>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rtl="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rtl="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rtl="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rtl="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9"/>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06" name="Google Shape;306;p49"/>
          <p:cNvSpPr/>
          <p:nvPr/>
        </p:nvSpPr>
        <p:spPr>
          <a:xfrm>
            <a:off x="176022" y="178308"/>
            <a:ext cx="8792100" cy="4786800"/>
          </a:xfrm>
          <a:prstGeom prst="rect">
            <a:avLst/>
          </a:prstGeom>
          <a:solidFill>
            <a:srgbClr val="BFBFBF">
              <a:alpha val="6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7" name="Google Shape;307;p49"/>
          <p:cNvSpPr/>
          <p:nvPr/>
        </p:nvSpPr>
        <p:spPr>
          <a:xfrm>
            <a:off x="278892" y="281178"/>
            <a:ext cx="8586300" cy="4581000"/>
          </a:xfrm>
          <a:prstGeom prst="rect">
            <a:avLst/>
          </a:prstGeom>
          <a:noFill/>
          <a:ln w="9525" cap="sq" cmpd="sng">
            <a:solidFill>
              <a:srgbClr val="26262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8" name="Google Shape;308;p49"/>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262626"/>
              </a:buClr>
              <a:buSzPts val="3000"/>
              <a:buFont typeface="Century Gothic"/>
              <a:buNone/>
              <a:defRPr sz="3000" b="0" i="0" u="none" strike="noStrike" cap="none">
                <a:solidFill>
                  <a:srgbClr val="262626"/>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09" name="Google Shape;309;p49"/>
          <p:cNvSpPr txBox="1">
            <a:spLocks noGrp="1"/>
          </p:cNvSpPr>
          <p:nvPr>
            <p:ph type="body" idx="1"/>
          </p:nvPr>
        </p:nvSpPr>
        <p:spPr>
          <a:xfrm>
            <a:off x="800100" y="1577340"/>
            <a:ext cx="7543800" cy="2887200"/>
          </a:xfrm>
          <a:prstGeom prst="rect">
            <a:avLst/>
          </a:prstGeom>
          <a:noFill/>
          <a:ln>
            <a:noFill/>
          </a:ln>
        </p:spPr>
        <p:txBody>
          <a:bodyPr spcFirstLastPara="1" wrap="square" lIns="68575" tIns="34275" rIns="68575" bIns="34275" anchor="t" anchorCtr="0">
            <a:normAutofit/>
          </a:bodyPr>
          <a:lstStyle>
            <a:lvl1pPr marL="457200" marR="0" lvl="0" indent="-298450" algn="l" rtl="0">
              <a:lnSpc>
                <a:spcPct val="110000"/>
              </a:lnSpc>
              <a:spcBef>
                <a:spcPts val="700"/>
              </a:spcBef>
              <a:spcAft>
                <a:spcPts val="0"/>
              </a:spcAft>
              <a:buClr>
                <a:srgbClr val="262626"/>
              </a:buClr>
              <a:buSzPts val="1100"/>
              <a:buFont typeface="Garamond"/>
              <a:buChar char="◦"/>
              <a:defRPr sz="1100" b="0" i="0" u="none" strike="noStrike" cap="none">
                <a:solidFill>
                  <a:schemeClr val="dk1"/>
                </a:solidFill>
                <a:latin typeface="Century Gothic"/>
                <a:ea typeface="Century Gothic"/>
                <a:cs typeface="Century Gothic"/>
                <a:sym typeface="Century Gothic"/>
              </a:defRPr>
            </a:lvl1pPr>
            <a:lvl2pPr marL="914400" marR="0" lvl="1" indent="-292100" algn="l" rtl="0">
              <a:lnSpc>
                <a:spcPct val="100000"/>
              </a:lnSpc>
              <a:spcBef>
                <a:spcPts val="400"/>
              </a:spcBef>
              <a:spcAft>
                <a:spcPts val="0"/>
              </a:spcAft>
              <a:buClr>
                <a:srgbClr val="262626"/>
              </a:buClr>
              <a:buSzPts val="1000"/>
              <a:buFont typeface="Garamond"/>
              <a:buChar char="◦"/>
              <a:defRPr sz="1000" b="0" i="0" u="none" strike="noStrike" cap="none">
                <a:solidFill>
                  <a:schemeClr val="dk1"/>
                </a:solidFill>
                <a:latin typeface="Century Gothic"/>
                <a:ea typeface="Century Gothic"/>
                <a:cs typeface="Century Gothic"/>
                <a:sym typeface="Century Gothic"/>
              </a:defRPr>
            </a:lvl2pPr>
            <a:lvl3pPr marL="1371600" marR="0" lvl="2" indent="-285750" algn="l" rtl="0">
              <a:lnSpc>
                <a:spcPct val="100000"/>
              </a:lnSpc>
              <a:spcBef>
                <a:spcPts val="400"/>
              </a:spcBef>
              <a:spcAft>
                <a:spcPts val="0"/>
              </a:spcAft>
              <a:buClr>
                <a:srgbClr val="262626"/>
              </a:buClr>
              <a:buSzPts val="900"/>
              <a:buFont typeface="Garamond"/>
              <a:buChar char="◦"/>
              <a:defRPr sz="900" b="0" i="0" u="none" strike="noStrike" cap="none">
                <a:solidFill>
                  <a:schemeClr val="dk1"/>
                </a:solidFill>
                <a:latin typeface="Century Gothic"/>
                <a:ea typeface="Century Gothic"/>
                <a:cs typeface="Century Gothic"/>
                <a:sym typeface="Century Gothic"/>
              </a:defRPr>
            </a:lvl3pPr>
            <a:lvl4pPr marL="1828800" marR="0" lvl="3" indent="-285750" algn="l" rtl="0">
              <a:lnSpc>
                <a:spcPct val="100000"/>
              </a:lnSpc>
              <a:spcBef>
                <a:spcPts val="400"/>
              </a:spcBef>
              <a:spcAft>
                <a:spcPts val="0"/>
              </a:spcAft>
              <a:buClr>
                <a:srgbClr val="262626"/>
              </a:buClr>
              <a:buSzPts val="900"/>
              <a:buFont typeface="Garamond"/>
              <a:buChar char="◦"/>
              <a:defRPr sz="900" b="0" i="0" u="none" strike="noStrike" cap="none">
                <a:solidFill>
                  <a:schemeClr val="dk1"/>
                </a:solidFill>
                <a:latin typeface="Century Gothic"/>
                <a:ea typeface="Century Gothic"/>
                <a:cs typeface="Century Gothic"/>
                <a:sym typeface="Century Gothic"/>
              </a:defRPr>
            </a:lvl4pPr>
            <a:lvl5pPr marL="2286000" marR="0" lvl="4" indent="-285750" algn="l" rtl="0">
              <a:lnSpc>
                <a:spcPct val="100000"/>
              </a:lnSpc>
              <a:spcBef>
                <a:spcPts val="400"/>
              </a:spcBef>
              <a:spcAft>
                <a:spcPts val="0"/>
              </a:spcAft>
              <a:buClr>
                <a:srgbClr val="262626"/>
              </a:buClr>
              <a:buSzPts val="900"/>
              <a:buFont typeface="Garamond"/>
              <a:buChar char="◦"/>
              <a:defRPr sz="900" b="0" i="0" u="none" strike="noStrike" cap="none">
                <a:solidFill>
                  <a:schemeClr val="dk1"/>
                </a:solidFill>
                <a:latin typeface="Century Gothic"/>
                <a:ea typeface="Century Gothic"/>
                <a:cs typeface="Century Gothic"/>
                <a:sym typeface="Century Gothic"/>
              </a:defRPr>
            </a:lvl5pPr>
            <a:lvl6pPr marL="2743200" marR="0" lvl="5" indent="-298450" algn="l" rtl="0">
              <a:lnSpc>
                <a:spcPct val="100000"/>
              </a:lnSpc>
              <a:spcBef>
                <a:spcPts val="400"/>
              </a:spcBef>
              <a:spcAft>
                <a:spcPts val="0"/>
              </a:spcAft>
              <a:buClr>
                <a:srgbClr val="262626"/>
              </a:buClr>
              <a:buSzPts val="1100"/>
              <a:buFont typeface="Garamond"/>
              <a:buChar char="◦"/>
              <a:defRPr sz="1100" b="0" i="0" u="none" strike="noStrike" cap="none">
                <a:solidFill>
                  <a:schemeClr val="dk1"/>
                </a:solidFill>
                <a:latin typeface="Century Gothic"/>
                <a:ea typeface="Century Gothic"/>
                <a:cs typeface="Century Gothic"/>
                <a:sym typeface="Century Gothic"/>
              </a:defRPr>
            </a:lvl6pPr>
            <a:lvl7pPr marL="3200400" marR="0" lvl="6" indent="-298450" algn="l" rtl="0">
              <a:lnSpc>
                <a:spcPct val="100000"/>
              </a:lnSpc>
              <a:spcBef>
                <a:spcPts val="400"/>
              </a:spcBef>
              <a:spcAft>
                <a:spcPts val="0"/>
              </a:spcAft>
              <a:buClr>
                <a:srgbClr val="262626"/>
              </a:buClr>
              <a:buSzPts val="1100"/>
              <a:buFont typeface="Garamond"/>
              <a:buChar char="◦"/>
              <a:defRPr sz="1100" b="0" i="0" u="none" strike="noStrike" cap="none">
                <a:solidFill>
                  <a:schemeClr val="dk1"/>
                </a:solidFill>
                <a:latin typeface="Century Gothic"/>
                <a:ea typeface="Century Gothic"/>
                <a:cs typeface="Century Gothic"/>
                <a:sym typeface="Century Gothic"/>
              </a:defRPr>
            </a:lvl7pPr>
            <a:lvl8pPr marL="3657600" marR="0" lvl="7" indent="-298450" algn="l" rtl="0">
              <a:lnSpc>
                <a:spcPct val="100000"/>
              </a:lnSpc>
              <a:spcBef>
                <a:spcPts val="400"/>
              </a:spcBef>
              <a:spcAft>
                <a:spcPts val="0"/>
              </a:spcAft>
              <a:buClr>
                <a:srgbClr val="262626"/>
              </a:buClr>
              <a:buSzPts val="1100"/>
              <a:buFont typeface="Garamond"/>
              <a:buChar char="◦"/>
              <a:defRPr sz="1100" b="0" i="0" u="none" strike="noStrike" cap="none">
                <a:solidFill>
                  <a:schemeClr val="dk1"/>
                </a:solidFill>
                <a:latin typeface="Century Gothic"/>
                <a:ea typeface="Century Gothic"/>
                <a:cs typeface="Century Gothic"/>
                <a:sym typeface="Century Gothic"/>
              </a:defRPr>
            </a:lvl8pPr>
            <a:lvl9pPr marL="4114800" marR="0" lvl="8" indent="-298450" algn="l" rtl="0">
              <a:lnSpc>
                <a:spcPct val="100000"/>
              </a:lnSpc>
              <a:spcBef>
                <a:spcPts val="400"/>
              </a:spcBef>
              <a:spcAft>
                <a:spcPts val="0"/>
              </a:spcAft>
              <a:buClr>
                <a:srgbClr val="262626"/>
              </a:buClr>
              <a:buSzPts val="1100"/>
              <a:buFont typeface="Garamond"/>
              <a:buChar char="◦"/>
              <a:defRPr sz="1100" b="0" i="0" u="none" strike="noStrike" cap="none">
                <a:solidFill>
                  <a:schemeClr val="dk1"/>
                </a:solidFill>
                <a:latin typeface="Century Gothic"/>
                <a:ea typeface="Century Gothic"/>
                <a:cs typeface="Century Gothic"/>
                <a:sym typeface="Century Gothic"/>
              </a:defRPr>
            </a:lvl9pPr>
          </a:lstStyle>
          <a:p>
            <a:endParaRPr/>
          </a:p>
        </p:txBody>
      </p:sp>
      <p:sp>
        <p:nvSpPr>
          <p:cNvPr id="310" name="Google Shape;310;p49"/>
          <p:cNvSpPr txBox="1">
            <a:spLocks noGrp="1"/>
          </p:cNvSpPr>
          <p:nvPr>
            <p:ph type="dt" idx="10"/>
          </p:nvPr>
        </p:nvSpPr>
        <p:spPr>
          <a:xfrm>
            <a:off x="5442595" y="4526280"/>
            <a:ext cx="2169900" cy="274200"/>
          </a:xfrm>
          <a:prstGeom prst="rect">
            <a:avLst/>
          </a:prstGeom>
          <a:noFill/>
          <a:ln>
            <a:noFill/>
          </a:ln>
        </p:spPr>
        <p:txBody>
          <a:bodyPr spcFirstLastPara="1" wrap="square" lIns="68575" tIns="34275" rIns="68575" bIns="34275" anchor="b" anchorCtr="0">
            <a:noAutofit/>
          </a:bodyPr>
          <a:lstStyle>
            <a:lvl1pPr marR="0" lvl="0" algn="r" rtl="0">
              <a:spcBef>
                <a:spcPts val="0"/>
              </a:spcBef>
              <a:spcAft>
                <a:spcPts val="0"/>
              </a:spcAft>
              <a:buSzPts val="1100"/>
              <a:buNone/>
              <a:defRPr sz="6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11" name="Google Shape;311;p49"/>
          <p:cNvSpPr txBox="1">
            <a:spLocks noGrp="1"/>
          </p:cNvSpPr>
          <p:nvPr>
            <p:ph type="ftr" idx="11"/>
          </p:nvPr>
        </p:nvSpPr>
        <p:spPr>
          <a:xfrm>
            <a:off x="800100" y="4526280"/>
            <a:ext cx="4362300" cy="2742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12" name="Google Shape;312;p49"/>
          <p:cNvSpPr txBox="1">
            <a:spLocks noGrp="1"/>
          </p:cNvSpPr>
          <p:nvPr>
            <p:ph type="sldNum" idx="12"/>
          </p:nvPr>
        </p:nvSpPr>
        <p:spPr>
          <a:xfrm>
            <a:off x="7715250" y="4526280"/>
            <a:ext cx="6285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u="none" strike="noStrike" cap="none">
                <a:solidFill>
                  <a:srgbClr val="3F3F3F"/>
                </a:solidFill>
                <a:latin typeface="Century Gothic"/>
                <a:ea typeface="Century Gothic"/>
                <a:cs typeface="Century Gothic"/>
                <a:sym typeface="Century Gothic"/>
              </a:defRPr>
            </a:lvl1pPr>
            <a:lvl2pPr marL="0" marR="0" lvl="1" indent="0" algn="r" rtl="0">
              <a:spcBef>
                <a:spcPts val="0"/>
              </a:spcBef>
              <a:buNone/>
              <a:defRPr sz="600" b="0" i="0" u="none" strike="noStrike" cap="none">
                <a:solidFill>
                  <a:srgbClr val="3F3F3F"/>
                </a:solidFill>
                <a:latin typeface="Century Gothic"/>
                <a:ea typeface="Century Gothic"/>
                <a:cs typeface="Century Gothic"/>
                <a:sym typeface="Century Gothic"/>
              </a:defRPr>
            </a:lvl2pPr>
            <a:lvl3pPr marL="0" marR="0" lvl="2" indent="0" algn="r" rtl="0">
              <a:spcBef>
                <a:spcPts val="0"/>
              </a:spcBef>
              <a:buNone/>
              <a:defRPr sz="600" b="0" i="0" u="none" strike="noStrike" cap="none">
                <a:solidFill>
                  <a:srgbClr val="3F3F3F"/>
                </a:solidFill>
                <a:latin typeface="Century Gothic"/>
                <a:ea typeface="Century Gothic"/>
                <a:cs typeface="Century Gothic"/>
                <a:sym typeface="Century Gothic"/>
              </a:defRPr>
            </a:lvl3pPr>
            <a:lvl4pPr marL="0" marR="0" lvl="3" indent="0" algn="r" rtl="0">
              <a:spcBef>
                <a:spcPts val="0"/>
              </a:spcBef>
              <a:buNone/>
              <a:defRPr sz="600" b="0" i="0" u="none" strike="noStrike" cap="none">
                <a:solidFill>
                  <a:srgbClr val="3F3F3F"/>
                </a:solidFill>
                <a:latin typeface="Century Gothic"/>
                <a:ea typeface="Century Gothic"/>
                <a:cs typeface="Century Gothic"/>
                <a:sym typeface="Century Gothic"/>
              </a:defRPr>
            </a:lvl4pPr>
            <a:lvl5pPr marL="0" marR="0" lvl="4" indent="0" algn="r" rtl="0">
              <a:spcBef>
                <a:spcPts val="0"/>
              </a:spcBef>
              <a:buNone/>
              <a:defRPr sz="600" b="0" i="0" u="none" strike="noStrike" cap="none">
                <a:solidFill>
                  <a:srgbClr val="3F3F3F"/>
                </a:solidFill>
                <a:latin typeface="Century Gothic"/>
                <a:ea typeface="Century Gothic"/>
                <a:cs typeface="Century Gothic"/>
                <a:sym typeface="Century Gothic"/>
              </a:defRPr>
            </a:lvl5pPr>
            <a:lvl6pPr marL="0" marR="0" lvl="5" indent="0" algn="r" rtl="0">
              <a:spcBef>
                <a:spcPts val="0"/>
              </a:spcBef>
              <a:buNone/>
              <a:defRPr sz="600" b="0" i="0" u="none" strike="noStrike" cap="none">
                <a:solidFill>
                  <a:srgbClr val="3F3F3F"/>
                </a:solidFill>
                <a:latin typeface="Century Gothic"/>
                <a:ea typeface="Century Gothic"/>
                <a:cs typeface="Century Gothic"/>
                <a:sym typeface="Century Gothic"/>
              </a:defRPr>
            </a:lvl6pPr>
            <a:lvl7pPr marL="0" marR="0" lvl="6" indent="0" algn="r" rtl="0">
              <a:spcBef>
                <a:spcPts val="0"/>
              </a:spcBef>
              <a:buNone/>
              <a:defRPr sz="600" b="0" i="0" u="none" strike="noStrike" cap="none">
                <a:solidFill>
                  <a:srgbClr val="3F3F3F"/>
                </a:solidFill>
                <a:latin typeface="Century Gothic"/>
                <a:ea typeface="Century Gothic"/>
                <a:cs typeface="Century Gothic"/>
                <a:sym typeface="Century Gothic"/>
              </a:defRPr>
            </a:lvl7pPr>
            <a:lvl8pPr marL="0" marR="0" lvl="7" indent="0" algn="r" rtl="0">
              <a:spcBef>
                <a:spcPts val="0"/>
              </a:spcBef>
              <a:buNone/>
              <a:defRPr sz="600" b="0" i="0" u="none" strike="noStrike" cap="none">
                <a:solidFill>
                  <a:srgbClr val="3F3F3F"/>
                </a:solidFill>
                <a:latin typeface="Century Gothic"/>
                <a:ea typeface="Century Gothic"/>
                <a:cs typeface="Century Gothic"/>
                <a:sym typeface="Century Gothic"/>
              </a:defRPr>
            </a:lvl8pPr>
            <a:lvl9pPr marL="0" marR="0" lvl="8" indent="0" algn="r" rtl="0">
              <a:spcBef>
                <a:spcPts val="0"/>
              </a:spcBef>
              <a:buNone/>
              <a:defRPr sz="6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6" r:id="rId2"/>
    <p:sldLayoutId id="2147483697" r:id="rId3"/>
    <p:sldLayoutId id="2147483698" r:id="rId4"/>
    <p:sldLayoutId id="2147483700" r:id="rId5"/>
    <p:sldLayoutId id="214748370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ijcrt.org/papers/IJCRT22A6087.pdf" TargetMode="External"/><Relationship Id="rId2" Type="http://schemas.openxmlformats.org/officeDocument/2006/relationships/hyperlink" Target="https://www.sciencedirect.com/science/article/pii/S1110016821001605"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5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a:p>
        </p:txBody>
      </p:sp>
      <p:sp>
        <p:nvSpPr>
          <p:cNvPr id="392" name="Google Shape;392;p59"/>
          <p:cNvSpPr txBox="1"/>
          <p:nvPr/>
        </p:nvSpPr>
        <p:spPr>
          <a:xfrm>
            <a:off x="1832739" y="2132643"/>
            <a:ext cx="6207674"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3200" b="1" dirty="0">
                <a:solidFill>
                  <a:srgbClr val="FFFFFF"/>
                </a:solidFill>
                <a:latin typeface="Forum"/>
                <a:ea typeface="Forum"/>
                <a:cs typeface="Forum"/>
                <a:sym typeface="Forum"/>
              </a:rPr>
              <a:t>TITLE: BONE FRACTURE DETECTION</a:t>
            </a:r>
          </a:p>
        </p:txBody>
      </p:sp>
      <p:sp>
        <p:nvSpPr>
          <p:cNvPr id="394" name="Google Shape;394;p59"/>
          <p:cNvSpPr txBox="1"/>
          <p:nvPr/>
        </p:nvSpPr>
        <p:spPr>
          <a:xfrm>
            <a:off x="0" y="-60950"/>
            <a:ext cx="9144000" cy="731400"/>
          </a:xfrm>
          <a:prstGeom prst="rect">
            <a:avLst/>
          </a:prstGeom>
          <a:solidFill>
            <a:srgbClr val="25363B"/>
          </a:solidFill>
          <a:ln>
            <a:noFill/>
          </a:ln>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3400" b="1" dirty="0">
                <a:solidFill>
                  <a:srgbClr val="FFFFFF"/>
                </a:solidFill>
                <a:highlight>
                  <a:srgbClr val="25363B"/>
                </a:highlight>
                <a:latin typeface="Century Gothic"/>
                <a:ea typeface="Century Gothic"/>
                <a:cs typeface="Century Gothic"/>
                <a:sym typeface="Century Gothic"/>
              </a:rPr>
              <a:t>DIGITAL IMAGE PROCESSING</a:t>
            </a:r>
            <a:endParaRPr sz="900" b="1" dirty="0">
              <a:solidFill>
                <a:srgbClr val="FFFFFF"/>
              </a:solidFill>
              <a:highlight>
                <a:srgbClr val="25363B"/>
              </a:highlight>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7E93333E-3021-B7BA-F1FC-35B93B0565A1}"/>
              </a:ext>
            </a:extLst>
          </p:cNvPr>
          <p:cNvPicPr>
            <a:picLocks noChangeAspect="1"/>
          </p:cNvPicPr>
          <p:nvPr/>
        </p:nvPicPr>
        <p:blipFill>
          <a:blip r:embed="rId3"/>
          <a:stretch>
            <a:fillRect/>
          </a:stretch>
        </p:blipFill>
        <p:spPr>
          <a:xfrm>
            <a:off x="57150" y="175022"/>
            <a:ext cx="9086850" cy="4793456"/>
          </a:xfrm>
          <a:prstGeom prst="rect">
            <a:avLst/>
          </a:prstGeom>
        </p:spPr>
      </p:pic>
    </p:spTree>
    <p:extLst>
      <p:ext uri="{BB962C8B-B14F-4D97-AF65-F5344CB8AC3E}">
        <p14:creationId xmlns:p14="http://schemas.microsoft.com/office/powerpoint/2010/main" val="14133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0016558C-7AFF-D33F-BACC-0CE4BC63CF05}"/>
              </a:ext>
            </a:extLst>
          </p:cNvPr>
          <p:cNvPicPr>
            <a:picLocks noChangeAspect="1"/>
          </p:cNvPicPr>
          <p:nvPr/>
        </p:nvPicPr>
        <p:blipFill>
          <a:blip r:embed="rId3"/>
          <a:stretch>
            <a:fillRect/>
          </a:stretch>
        </p:blipFill>
        <p:spPr>
          <a:xfrm>
            <a:off x="57150" y="171450"/>
            <a:ext cx="9086850" cy="4800600"/>
          </a:xfrm>
          <a:prstGeom prst="rect">
            <a:avLst/>
          </a:prstGeom>
        </p:spPr>
      </p:pic>
    </p:spTree>
    <p:extLst>
      <p:ext uri="{BB962C8B-B14F-4D97-AF65-F5344CB8AC3E}">
        <p14:creationId xmlns:p14="http://schemas.microsoft.com/office/powerpoint/2010/main" val="1019986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8CA5BC90-E41F-28F3-3E72-C9EA10817917}"/>
              </a:ext>
            </a:extLst>
          </p:cNvPr>
          <p:cNvPicPr>
            <a:picLocks noChangeAspect="1"/>
          </p:cNvPicPr>
          <p:nvPr/>
        </p:nvPicPr>
        <p:blipFill>
          <a:blip r:embed="rId3"/>
          <a:stretch>
            <a:fillRect/>
          </a:stretch>
        </p:blipFill>
        <p:spPr>
          <a:xfrm>
            <a:off x="0" y="164306"/>
            <a:ext cx="9144000" cy="4814888"/>
          </a:xfrm>
          <a:prstGeom prst="rect">
            <a:avLst/>
          </a:prstGeom>
        </p:spPr>
      </p:pic>
    </p:spTree>
    <p:extLst>
      <p:ext uri="{BB962C8B-B14F-4D97-AF65-F5344CB8AC3E}">
        <p14:creationId xmlns:p14="http://schemas.microsoft.com/office/powerpoint/2010/main" val="195912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25F80F95-9585-58D5-CA41-E6ABB09D552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7792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C54D05F0-43EC-D042-96F2-1DD25075DFA6}"/>
              </a:ext>
            </a:extLst>
          </p:cNvPr>
          <p:cNvPicPr>
            <a:picLocks noChangeAspect="1"/>
          </p:cNvPicPr>
          <p:nvPr/>
        </p:nvPicPr>
        <p:blipFill>
          <a:blip r:embed="rId3"/>
          <a:stretch>
            <a:fillRect/>
          </a:stretch>
        </p:blipFill>
        <p:spPr>
          <a:xfrm>
            <a:off x="0" y="299770"/>
            <a:ext cx="8979694" cy="4715143"/>
          </a:xfrm>
          <a:prstGeom prst="rect">
            <a:avLst/>
          </a:prstGeom>
        </p:spPr>
      </p:pic>
    </p:spTree>
    <p:extLst>
      <p:ext uri="{BB962C8B-B14F-4D97-AF65-F5344CB8AC3E}">
        <p14:creationId xmlns:p14="http://schemas.microsoft.com/office/powerpoint/2010/main" val="185295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3B784B0C-F3E1-7C42-9E4B-CC123E59F317}"/>
              </a:ext>
            </a:extLst>
          </p:cNvPr>
          <p:cNvPicPr>
            <a:picLocks noChangeAspect="1"/>
          </p:cNvPicPr>
          <p:nvPr/>
        </p:nvPicPr>
        <p:blipFill>
          <a:blip r:embed="rId3"/>
          <a:stretch>
            <a:fillRect/>
          </a:stretch>
        </p:blipFill>
        <p:spPr>
          <a:xfrm>
            <a:off x="0" y="203597"/>
            <a:ext cx="9144000" cy="4736306"/>
          </a:xfrm>
          <a:prstGeom prst="rect">
            <a:avLst/>
          </a:prstGeom>
        </p:spPr>
      </p:pic>
    </p:spTree>
    <p:extLst>
      <p:ext uri="{BB962C8B-B14F-4D97-AF65-F5344CB8AC3E}">
        <p14:creationId xmlns:p14="http://schemas.microsoft.com/office/powerpoint/2010/main" val="427138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4AAA97CC-FF40-7DEA-2897-CB623D70DFD2}"/>
              </a:ext>
            </a:extLst>
          </p:cNvPr>
          <p:cNvPicPr>
            <a:picLocks noChangeAspect="1"/>
          </p:cNvPicPr>
          <p:nvPr/>
        </p:nvPicPr>
        <p:blipFill>
          <a:blip r:embed="rId3"/>
          <a:stretch>
            <a:fillRect/>
          </a:stretch>
        </p:blipFill>
        <p:spPr>
          <a:xfrm>
            <a:off x="0" y="135731"/>
            <a:ext cx="9144000" cy="4872038"/>
          </a:xfrm>
          <a:prstGeom prst="rect">
            <a:avLst/>
          </a:prstGeom>
        </p:spPr>
      </p:pic>
    </p:spTree>
    <p:extLst>
      <p:ext uri="{BB962C8B-B14F-4D97-AF65-F5344CB8AC3E}">
        <p14:creationId xmlns:p14="http://schemas.microsoft.com/office/powerpoint/2010/main" val="4216415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B27EDE4F-6367-9A30-1E6E-42677090A02B}"/>
              </a:ext>
            </a:extLst>
          </p:cNvPr>
          <p:cNvPicPr>
            <a:picLocks noChangeAspect="1"/>
          </p:cNvPicPr>
          <p:nvPr/>
        </p:nvPicPr>
        <p:blipFill>
          <a:blip r:embed="rId3"/>
          <a:stretch>
            <a:fillRect/>
          </a:stretch>
        </p:blipFill>
        <p:spPr>
          <a:xfrm>
            <a:off x="34290" y="0"/>
            <a:ext cx="9075420" cy="5143500"/>
          </a:xfrm>
          <a:prstGeom prst="rect">
            <a:avLst/>
          </a:prstGeom>
        </p:spPr>
      </p:pic>
    </p:spTree>
    <p:extLst>
      <p:ext uri="{BB962C8B-B14F-4D97-AF65-F5344CB8AC3E}">
        <p14:creationId xmlns:p14="http://schemas.microsoft.com/office/powerpoint/2010/main" val="9304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B39D2205-E937-AE34-E64D-F98E4D7EDF37}"/>
              </a:ext>
            </a:extLst>
          </p:cNvPr>
          <p:cNvPicPr>
            <a:picLocks noChangeAspect="1"/>
          </p:cNvPicPr>
          <p:nvPr/>
        </p:nvPicPr>
        <p:blipFill>
          <a:blip r:embed="rId3"/>
          <a:stretch>
            <a:fillRect/>
          </a:stretch>
        </p:blipFill>
        <p:spPr>
          <a:xfrm>
            <a:off x="178593" y="0"/>
            <a:ext cx="8786813" cy="5143500"/>
          </a:xfrm>
          <a:prstGeom prst="rect">
            <a:avLst/>
          </a:prstGeom>
        </p:spPr>
      </p:pic>
    </p:spTree>
    <p:extLst>
      <p:ext uri="{BB962C8B-B14F-4D97-AF65-F5344CB8AC3E}">
        <p14:creationId xmlns:p14="http://schemas.microsoft.com/office/powerpoint/2010/main" val="362910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B5BE50C1-B4F3-F3B5-6418-22E09C13D560}"/>
              </a:ext>
            </a:extLst>
          </p:cNvPr>
          <p:cNvPicPr>
            <a:picLocks noChangeAspect="1"/>
          </p:cNvPicPr>
          <p:nvPr/>
        </p:nvPicPr>
        <p:blipFill>
          <a:blip r:embed="rId3"/>
          <a:stretch>
            <a:fillRect/>
          </a:stretch>
        </p:blipFill>
        <p:spPr>
          <a:xfrm>
            <a:off x="0" y="139303"/>
            <a:ext cx="9144000" cy="4864894"/>
          </a:xfrm>
          <a:prstGeom prst="rect">
            <a:avLst/>
          </a:prstGeom>
        </p:spPr>
      </p:pic>
    </p:spTree>
    <p:extLst>
      <p:ext uri="{BB962C8B-B14F-4D97-AF65-F5344CB8AC3E}">
        <p14:creationId xmlns:p14="http://schemas.microsoft.com/office/powerpoint/2010/main" val="221486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p:nvPr/>
        </p:nvSpPr>
        <p:spPr>
          <a:xfrm>
            <a:off x="750125" y="685800"/>
            <a:ext cx="3706500" cy="538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GB" sz="3500" b="0" i="0" u="none" strike="noStrike" cap="none">
                <a:solidFill>
                  <a:schemeClr val="lt1"/>
                </a:solidFill>
                <a:latin typeface="Libre Baskerville"/>
                <a:ea typeface="Libre Baskerville"/>
                <a:cs typeface="Libre Baskerville"/>
                <a:sym typeface="Libre Baskerville"/>
              </a:rPr>
              <a:t>Meet the Team</a:t>
            </a:r>
            <a:endParaRPr sz="700">
              <a:solidFill>
                <a:schemeClr val="lt1"/>
              </a:solidFill>
            </a:endParaRPr>
          </a:p>
        </p:txBody>
      </p:sp>
      <p:sp>
        <p:nvSpPr>
          <p:cNvPr id="410" name="Google Shape;410;p60"/>
          <p:cNvSpPr txBox="1">
            <a:spLocks noGrp="1"/>
          </p:cNvSpPr>
          <p:nvPr>
            <p:ph type="sldNum" idx="12"/>
          </p:nvPr>
        </p:nvSpPr>
        <p:spPr>
          <a:xfrm>
            <a:off x="8555875" y="4576450"/>
            <a:ext cx="435600" cy="435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2" name="Google Shape;601;p73">
            <a:extLst>
              <a:ext uri="{FF2B5EF4-FFF2-40B4-BE49-F238E27FC236}">
                <a16:creationId xmlns:a16="http://schemas.microsoft.com/office/drawing/2014/main" id="{D6B82825-4F3B-8ED1-B69E-0DD82BEB9859}"/>
              </a:ext>
            </a:extLst>
          </p:cNvPr>
          <p:cNvSpPr txBox="1"/>
          <p:nvPr/>
        </p:nvSpPr>
        <p:spPr>
          <a:xfrm>
            <a:off x="554375" y="3477712"/>
            <a:ext cx="2049000" cy="34471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GB" sz="1600" dirty="0">
                <a:solidFill>
                  <a:schemeClr val="lt1"/>
                </a:solidFill>
                <a:latin typeface="Forum"/>
                <a:ea typeface="Forum"/>
                <a:cs typeface="Forum"/>
                <a:sym typeface="Forum"/>
              </a:rPr>
              <a:t>20MIS1005</a:t>
            </a:r>
            <a:endParaRPr sz="1600" dirty="0">
              <a:solidFill>
                <a:schemeClr val="lt1"/>
              </a:solidFill>
            </a:endParaRPr>
          </a:p>
        </p:txBody>
      </p:sp>
      <p:sp>
        <p:nvSpPr>
          <p:cNvPr id="3" name="Google Shape;602;p73">
            <a:extLst>
              <a:ext uri="{FF2B5EF4-FFF2-40B4-BE49-F238E27FC236}">
                <a16:creationId xmlns:a16="http://schemas.microsoft.com/office/drawing/2014/main" id="{833C163A-0C5A-3A56-B645-8D5B403270EB}"/>
              </a:ext>
            </a:extLst>
          </p:cNvPr>
          <p:cNvSpPr txBox="1"/>
          <p:nvPr/>
        </p:nvSpPr>
        <p:spPr>
          <a:xfrm>
            <a:off x="191835" y="3076775"/>
            <a:ext cx="1973100" cy="387798"/>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1800" dirty="0">
                <a:solidFill>
                  <a:schemeClr val="lt1"/>
                </a:solidFill>
              </a:rPr>
              <a:t>AYISHA DEVI.S</a:t>
            </a:r>
            <a:endParaRPr sz="1800" dirty="0">
              <a:solidFill>
                <a:schemeClr val="lt1"/>
              </a:solidFill>
            </a:endParaRPr>
          </a:p>
        </p:txBody>
      </p:sp>
      <p:sp>
        <p:nvSpPr>
          <p:cNvPr id="4" name="Google Shape;603;p73">
            <a:extLst>
              <a:ext uri="{FF2B5EF4-FFF2-40B4-BE49-F238E27FC236}">
                <a16:creationId xmlns:a16="http://schemas.microsoft.com/office/drawing/2014/main" id="{43C03C2B-D73D-621B-06F7-303CF4425B2C}"/>
              </a:ext>
            </a:extLst>
          </p:cNvPr>
          <p:cNvSpPr txBox="1"/>
          <p:nvPr/>
        </p:nvSpPr>
        <p:spPr>
          <a:xfrm>
            <a:off x="3585450" y="3477712"/>
            <a:ext cx="1973100" cy="344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600" dirty="0">
                <a:solidFill>
                  <a:schemeClr val="lt1"/>
                </a:solidFill>
                <a:latin typeface="Forum"/>
                <a:ea typeface="Forum"/>
                <a:cs typeface="Forum"/>
                <a:sym typeface="Forum"/>
              </a:rPr>
              <a:t>20MIS1087</a:t>
            </a:r>
            <a:endParaRPr sz="1600" dirty="0">
              <a:solidFill>
                <a:schemeClr val="lt1"/>
              </a:solidFill>
            </a:endParaRPr>
          </a:p>
        </p:txBody>
      </p:sp>
      <p:sp>
        <p:nvSpPr>
          <p:cNvPr id="5" name="Google Shape;604;p73">
            <a:extLst>
              <a:ext uri="{FF2B5EF4-FFF2-40B4-BE49-F238E27FC236}">
                <a16:creationId xmlns:a16="http://schemas.microsoft.com/office/drawing/2014/main" id="{58093AD9-970D-2D07-A691-14A48EF0AD36}"/>
              </a:ext>
            </a:extLst>
          </p:cNvPr>
          <p:cNvSpPr txBox="1"/>
          <p:nvPr/>
        </p:nvSpPr>
        <p:spPr>
          <a:xfrm>
            <a:off x="3470075" y="3076775"/>
            <a:ext cx="1973100" cy="34471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GB" sz="1600" b="1" dirty="0">
                <a:solidFill>
                  <a:schemeClr val="lt1"/>
                </a:solidFill>
                <a:latin typeface="Libre Baskerville"/>
                <a:sym typeface="Libre Baskerville"/>
              </a:rPr>
              <a:t>R. SWETHA </a:t>
            </a:r>
            <a:endParaRPr sz="1600" dirty="0">
              <a:solidFill>
                <a:schemeClr val="lt1"/>
              </a:solidFill>
            </a:endParaRPr>
          </a:p>
        </p:txBody>
      </p:sp>
      <p:cxnSp>
        <p:nvCxnSpPr>
          <p:cNvPr id="6" name="Google Shape;607;p73">
            <a:extLst>
              <a:ext uri="{FF2B5EF4-FFF2-40B4-BE49-F238E27FC236}">
                <a16:creationId xmlns:a16="http://schemas.microsoft.com/office/drawing/2014/main" id="{E6ADF441-6FCA-77EF-6FAD-C58050BA113D}"/>
              </a:ext>
            </a:extLst>
          </p:cNvPr>
          <p:cNvCxnSpPr/>
          <p:nvPr/>
        </p:nvCxnSpPr>
        <p:spPr>
          <a:xfrm>
            <a:off x="328837" y="2965888"/>
            <a:ext cx="1699096" cy="0"/>
          </a:xfrm>
          <a:prstGeom prst="straightConnector1">
            <a:avLst/>
          </a:prstGeom>
          <a:noFill/>
          <a:ln w="9525" cap="rnd" cmpd="sng">
            <a:solidFill>
              <a:srgbClr val="000000"/>
            </a:solidFill>
            <a:prstDash val="solid"/>
            <a:round/>
            <a:headEnd type="none" w="sm" len="sm"/>
            <a:tailEnd type="none" w="sm" len="sm"/>
          </a:ln>
        </p:spPr>
      </p:cxnSp>
      <p:cxnSp>
        <p:nvCxnSpPr>
          <p:cNvPr id="7" name="Google Shape;608;p73">
            <a:extLst>
              <a:ext uri="{FF2B5EF4-FFF2-40B4-BE49-F238E27FC236}">
                <a16:creationId xmlns:a16="http://schemas.microsoft.com/office/drawing/2014/main" id="{03233D68-3FAB-DA14-F037-8BA916E5C4B4}"/>
              </a:ext>
            </a:extLst>
          </p:cNvPr>
          <p:cNvCxnSpPr/>
          <p:nvPr/>
        </p:nvCxnSpPr>
        <p:spPr>
          <a:xfrm>
            <a:off x="3476576" y="2965888"/>
            <a:ext cx="1699096" cy="0"/>
          </a:xfrm>
          <a:prstGeom prst="straightConnector1">
            <a:avLst/>
          </a:prstGeom>
          <a:noFill/>
          <a:ln w="9525" cap="rnd" cmpd="sng">
            <a:solidFill>
              <a:srgbClr val="000000"/>
            </a:solidFill>
            <a:prstDash val="solid"/>
            <a:round/>
            <a:headEnd type="none" w="sm" len="sm"/>
            <a:tailEnd type="none" w="sm" len="sm"/>
          </a:ln>
        </p:spPr>
      </p:cxnSp>
      <p:cxnSp>
        <p:nvCxnSpPr>
          <p:cNvPr id="8" name="Google Shape;609;p73">
            <a:extLst>
              <a:ext uri="{FF2B5EF4-FFF2-40B4-BE49-F238E27FC236}">
                <a16:creationId xmlns:a16="http://schemas.microsoft.com/office/drawing/2014/main" id="{A6CC7C0F-194A-56A3-1BBD-CB973A1B927C}"/>
              </a:ext>
            </a:extLst>
          </p:cNvPr>
          <p:cNvCxnSpPr/>
          <p:nvPr/>
        </p:nvCxnSpPr>
        <p:spPr>
          <a:xfrm>
            <a:off x="6224326" y="2794425"/>
            <a:ext cx="1699096" cy="0"/>
          </a:xfrm>
          <a:prstGeom prst="straightConnector1">
            <a:avLst/>
          </a:prstGeom>
          <a:noFill/>
          <a:ln w="9525" cap="rnd" cmpd="sng">
            <a:solidFill>
              <a:srgbClr val="000000"/>
            </a:solidFill>
            <a:prstDash val="solid"/>
            <a:round/>
            <a:headEnd type="none" w="sm" len="sm"/>
            <a:tailEnd type="none" w="sm" len="sm"/>
          </a:ln>
        </p:spPr>
      </p:cxnSp>
      <p:sp>
        <p:nvSpPr>
          <p:cNvPr id="12" name="Google Shape;605;p73">
            <a:extLst>
              <a:ext uri="{FF2B5EF4-FFF2-40B4-BE49-F238E27FC236}">
                <a16:creationId xmlns:a16="http://schemas.microsoft.com/office/drawing/2014/main" id="{C47DAA14-5EF9-FA7C-574F-E85765525C30}"/>
              </a:ext>
            </a:extLst>
          </p:cNvPr>
          <p:cNvSpPr txBox="1"/>
          <p:nvPr/>
        </p:nvSpPr>
        <p:spPr>
          <a:xfrm>
            <a:off x="6655573" y="3417644"/>
            <a:ext cx="2049000" cy="344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600" dirty="0">
                <a:solidFill>
                  <a:schemeClr val="lt1"/>
                </a:solidFill>
                <a:latin typeface="Forum"/>
                <a:ea typeface="Forum"/>
                <a:cs typeface="Forum"/>
                <a:sym typeface="Forum"/>
              </a:rPr>
              <a:t>20MIS1081</a:t>
            </a:r>
            <a:endParaRPr sz="1600" dirty="0">
              <a:solidFill>
                <a:schemeClr val="lt1"/>
              </a:solidFill>
            </a:endParaRPr>
          </a:p>
        </p:txBody>
      </p:sp>
      <p:sp>
        <p:nvSpPr>
          <p:cNvPr id="13" name="Google Shape;606;p73">
            <a:extLst>
              <a:ext uri="{FF2B5EF4-FFF2-40B4-BE49-F238E27FC236}">
                <a16:creationId xmlns:a16="http://schemas.microsoft.com/office/drawing/2014/main" id="{0D92D177-CDB2-164A-605B-45D3A0C0A2AE}"/>
              </a:ext>
            </a:extLst>
          </p:cNvPr>
          <p:cNvSpPr txBox="1"/>
          <p:nvPr/>
        </p:nvSpPr>
        <p:spPr>
          <a:xfrm>
            <a:off x="6087324" y="3029846"/>
            <a:ext cx="1973100" cy="387798"/>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GB" sz="1800" b="1" dirty="0" smtClean="0">
                <a:solidFill>
                  <a:schemeClr val="lt1"/>
                </a:solidFill>
                <a:latin typeface="Libre Baskerville"/>
                <a:sym typeface="Libre Baskerville"/>
              </a:rPr>
              <a:t>THRIVEDITHA</a:t>
            </a:r>
            <a:endParaRPr sz="1800"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3"/>
        <p:cNvGrpSpPr/>
        <p:nvPr/>
      </p:nvGrpSpPr>
      <p:grpSpPr>
        <a:xfrm>
          <a:off x="0" y="0"/>
          <a:ext cx="0" cy="0"/>
          <a:chOff x="0" y="0"/>
          <a:chExt cx="0" cy="0"/>
        </a:xfrm>
      </p:grpSpPr>
      <p:cxnSp>
        <p:nvCxnSpPr>
          <p:cNvPr id="464" name="Google Shape;464;p65"/>
          <p:cNvCxnSpPr/>
          <p:nvPr/>
        </p:nvCxnSpPr>
        <p:spPr>
          <a:xfrm rot="-5400000">
            <a:off x="3038869" y="2578476"/>
            <a:ext cx="6637537" cy="0"/>
          </a:xfrm>
          <a:prstGeom prst="straightConnector1">
            <a:avLst/>
          </a:prstGeom>
          <a:noFill/>
          <a:ln w="9525" cap="flat" cmpd="sng">
            <a:solidFill>
              <a:srgbClr val="000000"/>
            </a:solidFill>
            <a:prstDash val="solid"/>
            <a:round/>
            <a:headEnd type="none" w="sm" len="sm"/>
            <a:tailEnd type="none" w="sm" len="sm"/>
          </a:ln>
        </p:spPr>
      </p:cxnSp>
      <p:sp>
        <p:nvSpPr>
          <p:cNvPr id="465" name="Google Shape;465;p65"/>
          <p:cNvSpPr/>
          <p:nvPr/>
        </p:nvSpPr>
        <p:spPr>
          <a:xfrm>
            <a:off x="6326344" y="552763"/>
            <a:ext cx="63217" cy="63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6" name="Google Shape;466;p65"/>
          <p:cNvSpPr/>
          <p:nvPr/>
        </p:nvSpPr>
        <p:spPr>
          <a:xfrm>
            <a:off x="6326357" y="1679248"/>
            <a:ext cx="63217" cy="63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7" name="Google Shape;467;p65"/>
          <p:cNvSpPr/>
          <p:nvPr/>
        </p:nvSpPr>
        <p:spPr>
          <a:xfrm>
            <a:off x="6326344" y="2622422"/>
            <a:ext cx="63217" cy="63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8" name="Google Shape;468;p65"/>
          <p:cNvSpPr txBox="1"/>
          <p:nvPr/>
        </p:nvSpPr>
        <p:spPr>
          <a:xfrm>
            <a:off x="6572132" y="165232"/>
            <a:ext cx="2427000" cy="5041380"/>
          </a:xfrm>
          <a:prstGeom prst="rect">
            <a:avLst/>
          </a:prstGeom>
          <a:noFill/>
          <a:ln>
            <a:noFill/>
          </a:ln>
        </p:spPr>
        <p:txBody>
          <a:bodyPr spcFirstLastPara="1" wrap="square" lIns="0" tIns="0" rIns="0" bIns="0" anchor="t" anchorCtr="0">
            <a:spAutoFit/>
          </a:bodyPr>
          <a:lstStyle/>
          <a:p>
            <a:pPr algn="just">
              <a:lnSpc>
                <a:spcPct val="130000"/>
              </a:lnSpc>
            </a:pPr>
            <a:r>
              <a:rPr lang="en-US" sz="1200" dirty="0"/>
              <a:t>The ability of an object detection CNN to detect and localize radius and ulna fractures on wrist radiographs with high sensitivity and specificity was demonstrated. An in-depth analysis of the methods’ output has shown that heat maps can be blurry while bounding boxes are more precise in providing the correct fracture region. Hence, it might be interesting to fuse the two models as a model assembly outputting a bounding box around the fracture as well as the fracture’s heat map. That way, we would obtain the best of both worlds: the correct number of fractures from bounding boxes and pixel-wise fracture detection inside the bounding box.</a:t>
            </a:r>
          </a:p>
          <a:p>
            <a:pPr marL="0" marR="0" lvl="0" indent="0" algn="just" rtl="0">
              <a:lnSpc>
                <a:spcPct val="130000"/>
              </a:lnSpc>
              <a:spcBef>
                <a:spcPts val="0"/>
              </a:spcBef>
              <a:spcAft>
                <a:spcPts val="0"/>
              </a:spcAft>
              <a:buNone/>
            </a:pPr>
            <a:endParaRPr sz="1200" dirty="0"/>
          </a:p>
        </p:txBody>
      </p:sp>
      <p:sp>
        <p:nvSpPr>
          <p:cNvPr id="474" name="Google Shape;474;p65"/>
          <p:cNvSpPr txBox="1"/>
          <p:nvPr/>
        </p:nvSpPr>
        <p:spPr>
          <a:xfrm>
            <a:off x="4841156" y="1926400"/>
            <a:ext cx="1278544" cy="1163395"/>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1800" dirty="0">
                <a:solidFill>
                  <a:srgbClr val="CC0000"/>
                </a:solidFill>
              </a:rPr>
              <a:t>Bone fracture detection</a:t>
            </a:r>
            <a:endParaRPr sz="1800" dirty="0">
              <a:solidFill>
                <a:srgbClr val="CC0000"/>
              </a:solidFill>
            </a:endParaRPr>
          </a:p>
        </p:txBody>
      </p:sp>
      <p:sp>
        <p:nvSpPr>
          <p:cNvPr id="475" name="Google Shape;475;p65"/>
          <p:cNvSpPr/>
          <p:nvPr/>
        </p:nvSpPr>
        <p:spPr>
          <a:xfrm>
            <a:off x="6326344" y="3657233"/>
            <a:ext cx="63217" cy="63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6" name="Google Shape;476;p65"/>
          <p:cNvSpPr/>
          <p:nvPr/>
        </p:nvSpPr>
        <p:spPr>
          <a:xfrm>
            <a:off x="6326344" y="4614095"/>
            <a:ext cx="63217" cy="63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0" name="Google Shape;480;p65"/>
          <p:cNvSpPr txBox="1"/>
          <p:nvPr/>
        </p:nvSpPr>
        <p:spPr>
          <a:xfrm>
            <a:off x="1135850" y="3447175"/>
            <a:ext cx="286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grpSp>
        <p:nvGrpSpPr>
          <p:cNvPr id="481" name="Google Shape;481;p65"/>
          <p:cNvGrpSpPr/>
          <p:nvPr/>
        </p:nvGrpSpPr>
        <p:grpSpPr>
          <a:xfrm>
            <a:off x="915663" y="2017555"/>
            <a:ext cx="3794399" cy="604867"/>
            <a:chOff x="441433" y="1235578"/>
            <a:chExt cx="10118398" cy="1612980"/>
          </a:xfrm>
        </p:grpSpPr>
        <p:sp>
          <p:nvSpPr>
            <p:cNvPr id="482" name="Google Shape;482;p65"/>
            <p:cNvSpPr txBox="1"/>
            <p:nvPr/>
          </p:nvSpPr>
          <p:spPr>
            <a:xfrm>
              <a:off x="1687631" y="1765184"/>
              <a:ext cx="8872200" cy="1083374"/>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1" dirty="0">
                  <a:solidFill>
                    <a:schemeClr val="lt1"/>
                  </a:solidFill>
                </a:rPr>
                <a:t>CONCLUSION</a:t>
              </a:r>
              <a:endParaRPr sz="2400" b="1" dirty="0">
                <a:solidFill>
                  <a:schemeClr val="lt1"/>
                </a:solidFill>
              </a:endParaRPr>
            </a:p>
          </p:txBody>
        </p:sp>
        <p:sp>
          <p:nvSpPr>
            <p:cNvPr id="483" name="Google Shape;483;p65"/>
            <p:cNvSpPr txBox="1"/>
            <p:nvPr/>
          </p:nvSpPr>
          <p:spPr>
            <a:xfrm>
              <a:off x="441433" y="1235578"/>
              <a:ext cx="8872200" cy="402163"/>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endParaRPr sz="700" dirty="0">
                <a:solidFill>
                  <a:schemeClr val="lt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D7AED8-026D-FB86-42D1-594D4549F3E3}"/>
              </a:ext>
            </a:extLst>
          </p:cNvPr>
          <p:cNvSpPr>
            <a:spLocks noGrp="1"/>
          </p:cNvSpPr>
          <p:nvPr>
            <p:ph type="body" idx="1"/>
          </p:nvPr>
        </p:nvSpPr>
        <p:spPr/>
        <p:txBody>
          <a:bodyPr/>
          <a:lstStyle/>
          <a:p>
            <a:r>
              <a:rPr lang="en-US" dirty="0"/>
              <a:t>REFERENCES:</a:t>
            </a:r>
          </a:p>
          <a:p>
            <a:endParaRPr lang="en-US" dirty="0"/>
          </a:p>
          <a:p>
            <a:pPr marL="63500" indent="0">
              <a:buNone/>
            </a:pPr>
            <a:r>
              <a:rPr lang="en-US" sz="1200" dirty="0">
                <a:hlinkClick r:id="rId2"/>
              </a:rPr>
              <a:t>https://www.sciencedirect.com/science/article/pii/S1110016821001605</a:t>
            </a:r>
            <a:endParaRPr lang="en-US" sz="1200" dirty="0"/>
          </a:p>
          <a:p>
            <a:pPr marL="63500" indent="0">
              <a:buNone/>
            </a:pPr>
            <a:endParaRPr lang="en-US" sz="1200" dirty="0"/>
          </a:p>
          <a:p>
            <a:pPr marL="63500" indent="0">
              <a:buNone/>
            </a:pPr>
            <a:endParaRPr lang="en-US" sz="1200" dirty="0"/>
          </a:p>
          <a:p>
            <a:pPr marL="63500" indent="0">
              <a:buNone/>
            </a:pPr>
            <a:r>
              <a:rPr lang="en-US" sz="1200" dirty="0">
                <a:hlinkClick r:id="rId3"/>
              </a:rPr>
              <a:t>https://ijcrt.org/papers/IJCRT22A6087.pdf</a:t>
            </a:r>
            <a:endParaRPr lang="en-US" sz="1200" dirty="0"/>
          </a:p>
          <a:p>
            <a:pPr marL="63500" indent="0">
              <a:buNone/>
            </a:pPr>
            <a:endParaRPr lang="en-US" sz="1200" dirty="0"/>
          </a:p>
          <a:p>
            <a:pPr marL="63500" indent="0">
              <a:buNone/>
            </a:pPr>
            <a:r>
              <a:rPr lang="en-US" sz="1200" dirty="0"/>
              <a:t>https://pubs.rsna.org/doi/full/10.1148/ryai.2019180001</a:t>
            </a:r>
          </a:p>
          <a:p>
            <a:pPr marL="63500" indent="0">
              <a:buNone/>
            </a:pPr>
            <a:endParaRPr lang="en-US" sz="1200" dirty="0"/>
          </a:p>
          <a:p>
            <a:pPr marL="63500" indent="0">
              <a:buNone/>
            </a:pPr>
            <a:endParaRPr lang="en-US" sz="1200" dirty="0"/>
          </a:p>
          <a:p>
            <a:pPr marL="63500" indent="0">
              <a:buNone/>
            </a:pPr>
            <a:endParaRPr lang="en-US" sz="1200" dirty="0"/>
          </a:p>
          <a:p>
            <a:pPr marL="63500" indent="0">
              <a:buNone/>
            </a:pPr>
            <a:endParaRPr lang="en-US" sz="1200" dirty="0"/>
          </a:p>
          <a:p>
            <a:pPr marL="63500" indent="0">
              <a:buNone/>
            </a:pPr>
            <a:endParaRPr lang="en-US" sz="1200" dirty="0"/>
          </a:p>
          <a:p>
            <a:endParaRPr lang="en-US" sz="1200" dirty="0"/>
          </a:p>
          <a:p>
            <a:endParaRPr lang="en-IN" dirty="0"/>
          </a:p>
        </p:txBody>
      </p:sp>
    </p:spTree>
    <p:extLst>
      <p:ext uri="{BB962C8B-B14F-4D97-AF65-F5344CB8AC3E}">
        <p14:creationId xmlns:p14="http://schemas.microsoft.com/office/powerpoint/2010/main" val="2906534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7"/>
          <p:cNvSpPr txBox="1"/>
          <p:nvPr/>
        </p:nvSpPr>
        <p:spPr>
          <a:xfrm>
            <a:off x="2804850" y="2102250"/>
            <a:ext cx="35343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solidFill>
                  <a:srgbClr val="E6C786"/>
                </a:solidFill>
                <a:latin typeface="Libre Baskerville"/>
                <a:ea typeface="Libre Baskerville"/>
                <a:cs typeface="Libre Baskerville"/>
                <a:sym typeface="Libre Baskerville"/>
              </a:rPr>
              <a:t>T</a:t>
            </a:r>
            <a:r>
              <a:rPr lang="en-GB" sz="3500">
                <a:solidFill>
                  <a:srgbClr val="FFFFFF"/>
                </a:solidFill>
                <a:latin typeface="Libre Baskerville"/>
                <a:ea typeface="Libre Baskerville"/>
                <a:cs typeface="Libre Baskerville"/>
                <a:sym typeface="Libre Baskerville"/>
              </a:rPr>
              <a:t>HANK</a:t>
            </a:r>
            <a:r>
              <a:rPr lang="en-GB" sz="3500">
                <a:solidFill>
                  <a:srgbClr val="E6C786"/>
                </a:solidFill>
                <a:latin typeface="Libre Baskerville"/>
                <a:ea typeface="Libre Baskerville"/>
                <a:cs typeface="Libre Baskerville"/>
                <a:sym typeface="Libre Baskerville"/>
              </a:rPr>
              <a:t>-YOU</a:t>
            </a:r>
            <a:endParaRPr sz="3500">
              <a:solidFill>
                <a:srgbClr val="E6C786"/>
              </a:solidFill>
              <a:latin typeface="Libre Baskerville"/>
              <a:ea typeface="Libre Baskerville"/>
              <a:cs typeface="Libre Baskerville"/>
              <a:sym typeface="Libre Baskerville"/>
            </a:endParaRPr>
          </a:p>
          <a:p>
            <a:pPr marL="0" lvl="0" indent="0" algn="l" rtl="0">
              <a:spcBef>
                <a:spcPts val="0"/>
              </a:spcBef>
              <a:spcAft>
                <a:spcPts val="0"/>
              </a:spcAft>
              <a:buNone/>
            </a:pPr>
            <a:endParaRPr>
              <a:latin typeface="Calibri"/>
              <a:ea typeface="Calibri"/>
              <a:cs typeface="Calibri"/>
              <a:sym typeface="Calibri"/>
            </a:endParaRPr>
          </a:p>
        </p:txBody>
      </p:sp>
      <p:sp>
        <p:nvSpPr>
          <p:cNvPr id="651" name="Google Shape;651;p87"/>
          <p:cNvSpPr txBox="1"/>
          <p:nvPr/>
        </p:nvSpPr>
        <p:spPr>
          <a:xfrm>
            <a:off x="2616000" y="2571750"/>
            <a:ext cx="391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1"/>
          <p:cNvPicPr preferRelativeResize="0"/>
          <p:nvPr/>
        </p:nvPicPr>
        <p:blipFill>
          <a:blip r:embed="rId3">
            <a:alphaModFix/>
          </a:blip>
          <a:stretch>
            <a:fillRect/>
          </a:stretch>
        </p:blipFill>
        <p:spPr>
          <a:xfrm>
            <a:off x="6286400" y="1054500"/>
            <a:ext cx="3034500" cy="3034500"/>
          </a:xfrm>
          <a:prstGeom prst="ellipse">
            <a:avLst/>
          </a:prstGeom>
          <a:noFill/>
          <a:ln>
            <a:noFill/>
          </a:ln>
        </p:spPr>
      </p:pic>
      <p:grpSp>
        <p:nvGrpSpPr>
          <p:cNvPr id="421" name="Google Shape;421;p61"/>
          <p:cNvGrpSpPr/>
          <p:nvPr/>
        </p:nvGrpSpPr>
        <p:grpSpPr>
          <a:xfrm>
            <a:off x="5853100" y="3068600"/>
            <a:ext cx="1539600" cy="1539600"/>
            <a:chOff x="6680825" y="2549350"/>
            <a:chExt cx="1539600" cy="1539600"/>
          </a:xfrm>
        </p:grpSpPr>
        <p:sp>
          <p:nvSpPr>
            <p:cNvPr id="422" name="Google Shape;422;p61"/>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1"/>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1"/>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61"/>
          <p:cNvSpPr txBox="1">
            <a:spLocks noGrp="1"/>
          </p:cNvSpPr>
          <p:nvPr>
            <p:ph type="title" idx="4294967295"/>
          </p:nvPr>
        </p:nvSpPr>
        <p:spPr>
          <a:xfrm>
            <a:off x="846825" y="74967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INTRODUCTION</a:t>
            </a:r>
            <a:endParaRPr sz="2400" dirty="0"/>
          </a:p>
        </p:txBody>
      </p:sp>
      <p:sp>
        <p:nvSpPr>
          <p:cNvPr id="426" name="Google Shape;426;p61"/>
          <p:cNvSpPr txBox="1">
            <a:spLocks noGrp="1"/>
          </p:cNvSpPr>
          <p:nvPr>
            <p:ph type="body" idx="4294967295"/>
          </p:nvPr>
        </p:nvSpPr>
        <p:spPr>
          <a:xfrm>
            <a:off x="406400" y="1502229"/>
            <a:ext cx="5560725" cy="3074221"/>
          </a:xfrm>
          <a:prstGeom prst="rect">
            <a:avLst/>
          </a:prstGeom>
        </p:spPr>
        <p:txBody>
          <a:bodyPr spcFirstLastPara="1" wrap="square" lIns="91425" tIns="91425" rIns="91425" bIns="91425" anchor="t" anchorCtr="0">
            <a:noAutofit/>
          </a:bodyPr>
          <a:lstStyle/>
          <a:p>
            <a:pPr lvl="0" algn="just">
              <a:buClr>
                <a:schemeClr val="dk1"/>
              </a:buClr>
              <a:buFont typeface="Poppins"/>
              <a:buChar char="￮"/>
            </a:pPr>
            <a:r>
              <a:rPr lang="en-US" sz="1400" dirty="0"/>
              <a:t>The image processing technique is extremely helpful for several applications like biomedical, security, satellite imaging, personal image, medicine, etc. </a:t>
            </a:r>
          </a:p>
          <a:p>
            <a:pPr lvl="0" algn="just">
              <a:buClr>
                <a:schemeClr val="dk1"/>
              </a:buClr>
              <a:buFont typeface="Poppins"/>
              <a:buChar char="￮"/>
            </a:pPr>
            <a:r>
              <a:rPr lang="en-US" sz="1400" dirty="0"/>
              <a:t>The research design involves data collection, preprocessing, segmentation, feature extraction, classification and evaluation of the proposed method. The sample dataset were x-ray images collected</a:t>
            </a:r>
          </a:p>
          <a:p>
            <a:pPr lvl="0" algn="just">
              <a:buClr>
                <a:schemeClr val="dk1"/>
              </a:buClr>
              <a:buFont typeface="Poppins"/>
              <a:buChar char="￮"/>
            </a:pPr>
            <a:r>
              <a:rPr lang="en-US" sz="1400" dirty="0"/>
              <a:t>In this we are using CNN (Convolution neural networks) to find the fracture. The proposed method can find suitable use in categorization of fracture types on different bone images based on the results obtained from the experiment.</a:t>
            </a:r>
            <a:endParaRPr sz="1400" dirty="0"/>
          </a:p>
        </p:txBody>
      </p:sp>
      <p:sp>
        <p:nvSpPr>
          <p:cNvPr id="427" name="Google Shape;427;p6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GB"/>
              <a:t>3</a:t>
            </a:fld>
            <a:endParaRPr/>
          </a:p>
        </p:txBody>
      </p:sp>
      <p:grpSp>
        <p:nvGrpSpPr>
          <p:cNvPr id="428" name="Google Shape;428;p61"/>
          <p:cNvGrpSpPr/>
          <p:nvPr/>
        </p:nvGrpSpPr>
        <p:grpSpPr>
          <a:xfrm>
            <a:off x="6438110" y="3653462"/>
            <a:ext cx="369505" cy="369505"/>
            <a:chOff x="2594050" y="1631825"/>
            <a:chExt cx="439625" cy="439625"/>
          </a:xfrm>
        </p:grpSpPr>
        <p:sp>
          <p:nvSpPr>
            <p:cNvPr id="429" name="Google Shape;429;p6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1"/>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2"/>
          <p:cNvSpPr txBox="1"/>
          <p:nvPr/>
        </p:nvSpPr>
        <p:spPr>
          <a:xfrm>
            <a:off x="655320" y="991070"/>
            <a:ext cx="7984913" cy="3722527"/>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Font typeface="Arial"/>
              <a:buNone/>
            </a:pPr>
            <a:r>
              <a:rPr lang="en-US" sz="1800" dirty="0">
                <a:solidFill>
                  <a:srgbClr val="E6C786"/>
                </a:solidFill>
                <a:latin typeface="Libre Baskerville"/>
                <a:ea typeface="Libre Baskerville"/>
                <a:cs typeface="Libre Baskerville"/>
                <a:sym typeface="Libre Baskerville"/>
              </a:rPr>
              <a:t>                                      LITERATURE SURVEY</a:t>
            </a:r>
          </a:p>
          <a:p>
            <a:pPr marL="0" marR="0" lvl="0" indent="0" algn="l" rtl="0">
              <a:lnSpc>
                <a:spcPct val="110000"/>
              </a:lnSpc>
              <a:spcBef>
                <a:spcPts val="0"/>
              </a:spcBef>
              <a:spcAft>
                <a:spcPts val="0"/>
              </a:spcAft>
              <a:buClr>
                <a:srgbClr val="000000"/>
              </a:buClr>
              <a:buFont typeface="Arial"/>
              <a:buNone/>
            </a:pPr>
            <a:endParaRPr lang="en-US" sz="1100" dirty="0">
              <a:solidFill>
                <a:srgbClr val="E6C786"/>
              </a:solidFill>
              <a:latin typeface="Libre Baskerville"/>
              <a:ea typeface="Libre Baskerville"/>
              <a:cs typeface="Libre Baskerville"/>
              <a:sym typeface="Libre Baskerville"/>
            </a:endParaRPr>
          </a:p>
          <a:p>
            <a:pPr lvl="0" algn="just">
              <a:lnSpc>
                <a:spcPct val="110000"/>
              </a:lnSpc>
            </a:pPr>
            <a:r>
              <a:rPr lang="en-US" sz="1200" dirty="0">
                <a:solidFill>
                  <a:schemeClr val="bg1"/>
                </a:solidFill>
                <a:latin typeface="Libre Baskerville"/>
                <a:ea typeface="Libre Baskerville"/>
                <a:cs typeface="Libre Baskerville"/>
                <a:sym typeface="Libre Baskerville"/>
              </a:rPr>
              <a:t>Medical imaging systems have been used in various medical application domains like trauma center </a:t>
            </a:r>
            <a:r>
              <a:rPr lang="en-US" sz="1200" dirty="0" err="1">
                <a:solidFill>
                  <a:schemeClr val="bg1"/>
                </a:solidFill>
                <a:latin typeface="Libre Baskerville"/>
                <a:ea typeface="Libre Baskerville"/>
                <a:cs typeface="Libre Baskerville"/>
                <a:sym typeface="Libre Baskerville"/>
              </a:rPr>
              <a:t>orthopedic,pain</a:t>
            </a:r>
            <a:r>
              <a:rPr lang="en-US" sz="1200" dirty="0">
                <a:solidFill>
                  <a:schemeClr val="bg1"/>
                </a:solidFill>
                <a:latin typeface="Libre Baskerville"/>
                <a:ea typeface="Libre Baskerville"/>
                <a:cs typeface="Libre Baskerville"/>
                <a:sym typeface="Libre Baskerville"/>
              </a:rPr>
              <a:t> management and vascular and non-vascular. One of the oldest and frequently used devices to capture </a:t>
            </a:r>
            <a:r>
              <a:rPr lang="en-US" sz="1200" dirty="0" err="1">
                <a:solidFill>
                  <a:schemeClr val="bg1"/>
                </a:solidFill>
                <a:latin typeface="Libre Baskerville"/>
                <a:ea typeface="Libre Baskerville"/>
                <a:cs typeface="Libre Baskerville"/>
                <a:sym typeface="Libre Baskerville"/>
              </a:rPr>
              <a:t>humanbones</a:t>
            </a:r>
            <a:r>
              <a:rPr lang="en-US" sz="1200" dirty="0">
                <a:solidFill>
                  <a:schemeClr val="bg1"/>
                </a:solidFill>
                <a:latin typeface="Libre Baskerville"/>
                <a:ea typeface="Libre Baskerville"/>
                <a:cs typeface="Libre Baskerville"/>
                <a:sym typeface="Libre Baskerville"/>
              </a:rPr>
              <a:t> is X-ray. Computer aided bone fracture detection technique is mainly implemented to assist doctors to </a:t>
            </a:r>
            <a:r>
              <a:rPr lang="en-US" sz="1200" dirty="0" err="1">
                <a:solidFill>
                  <a:schemeClr val="bg1"/>
                </a:solidFill>
                <a:latin typeface="Libre Baskerville"/>
                <a:ea typeface="Libre Baskerville"/>
                <a:cs typeface="Libre Baskerville"/>
                <a:sym typeface="Libre Baskerville"/>
              </a:rPr>
              <a:t>providebetter</a:t>
            </a:r>
            <a:r>
              <a:rPr lang="en-US" sz="1200" dirty="0">
                <a:solidFill>
                  <a:schemeClr val="bg1"/>
                </a:solidFill>
                <a:latin typeface="Libre Baskerville"/>
                <a:ea typeface="Libre Baskerville"/>
                <a:cs typeface="Libre Baskerville"/>
                <a:sym typeface="Libre Baskerville"/>
              </a:rPr>
              <a:t> diagnosis report. Bone fracture can occur in any part of human body such as the leg (tibia and fibula), hand(radius and ulna) and foot etc. The usage of medical images has been increasing tremendously due to a collection </a:t>
            </a:r>
            <a:r>
              <a:rPr lang="en-US" sz="1200" dirty="0" err="1">
                <a:solidFill>
                  <a:schemeClr val="bg1"/>
                </a:solidFill>
                <a:latin typeface="Libre Baskerville"/>
                <a:ea typeface="Libre Baskerville"/>
                <a:cs typeface="Libre Baskerville"/>
                <a:sym typeface="Libre Baskerville"/>
              </a:rPr>
              <a:t>ofthousands</a:t>
            </a:r>
            <a:r>
              <a:rPr lang="en-US" sz="1200" dirty="0">
                <a:solidFill>
                  <a:schemeClr val="bg1"/>
                </a:solidFill>
                <a:latin typeface="Libre Baskerville"/>
                <a:ea typeface="Libre Baskerville"/>
                <a:cs typeface="Libre Baskerville"/>
                <a:sym typeface="Libre Baskerville"/>
              </a:rPr>
              <a:t> of medical images every day in medical institutions. Due to the increase in medical images there is arising need of managing the data properly and accessing it accurately. Finding the correct boundary in </a:t>
            </a:r>
            <a:r>
              <a:rPr lang="en-US" sz="1200" dirty="0" err="1">
                <a:solidFill>
                  <a:schemeClr val="bg1"/>
                </a:solidFill>
                <a:latin typeface="Libre Baskerville"/>
                <a:ea typeface="Libre Baskerville"/>
                <a:cs typeface="Libre Baskerville"/>
                <a:sym typeface="Libre Baskerville"/>
              </a:rPr>
              <a:t>noisyimages</a:t>
            </a:r>
            <a:r>
              <a:rPr lang="en-US" sz="1200" dirty="0">
                <a:solidFill>
                  <a:schemeClr val="bg1"/>
                </a:solidFill>
                <a:latin typeface="Libre Baskerville"/>
                <a:ea typeface="Libre Baskerville"/>
                <a:cs typeface="Libre Baskerville"/>
                <a:sym typeface="Libre Baskerville"/>
              </a:rPr>
              <a:t> is still a difficult task. It introduces a new edge following technique for boundary detection in noisy </a:t>
            </a:r>
            <a:r>
              <a:rPr lang="en-US" sz="1200" dirty="0" err="1">
                <a:solidFill>
                  <a:schemeClr val="bg1"/>
                </a:solidFill>
                <a:latin typeface="Libre Baskerville"/>
                <a:ea typeface="Libre Baskerville"/>
                <a:cs typeface="Libre Baskerville"/>
                <a:sym typeface="Libre Baskerville"/>
              </a:rPr>
              <a:t>images.Use</a:t>
            </a:r>
            <a:r>
              <a:rPr lang="en-US" sz="1200" dirty="0">
                <a:solidFill>
                  <a:schemeClr val="bg1"/>
                </a:solidFill>
                <a:latin typeface="Libre Baskerville"/>
                <a:ea typeface="Libre Baskerville"/>
                <a:cs typeface="Libre Baskerville"/>
                <a:sym typeface="Libre Baskerville"/>
              </a:rPr>
              <a:t> of the proposed technique demonstrates its application to diverse cases of medical images. The </a:t>
            </a:r>
            <a:r>
              <a:rPr lang="en-US" sz="1200" dirty="0" err="1">
                <a:solidFill>
                  <a:schemeClr val="bg1"/>
                </a:solidFill>
                <a:latin typeface="Libre Baskerville"/>
                <a:ea typeface="Libre Baskerville"/>
                <a:cs typeface="Libre Baskerville"/>
                <a:sym typeface="Libre Baskerville"/>
              </a:rPr>
              <a:t>proposedtechnique</a:t>
            </a:r>
            <a:r>
              <a:rPr lang="en-US" sz="1200" dirty="0">
                <a:solidFill>
                  <a:schemeClr val="bg1"/>
                </a:solidFill>
                <a:latin typeface="Libre Baskerville"/>
                <a:ea typeface="Libre Baskerville"/>
                <a:cs typeface="Libre Baskerville"/>
                <a:sym typeface="Libre Baskerville"/>
              </a:rPr>
              <a:t> can detect the boundaries of objects in noisy images using the information the fracture detection on the </a:t>
            </a:r>
            <a:r>
              <a:rPr lang="en-US" sz="1200" dirty="0" err="1">
                <a:solidFill>
                  <a:schemeClr val="bg1"/>
                </a:solidFill>
                <a:latin typeface="Libre Baskerville"/>
                <a:ea typeface="Libre Baskerville"/>
                <a:cs typeface="Libre Baskerville"/>
                <a:sym typeface="Libre Baskerville"/>
              </a:rPr>
              <a:t>xray</a:t>
            </a:r>
            <a:r>
              <a:rPr lang="en-US" sz="1200" dirty="0">
                <a:solidFill>
                  <a:schemeClr val="bg1"/>
                </a:solidFill>
                <a:latin typeface="Libre Baskerville"/>
                <a:ea typeface="Libre Baskerville"/>
                <a:cs typeface="Libre Baskerville"/>
                <a:sym typeface="Libre Baskerville"/>
              </a:rPr>
              <a:t> images is founded. This paper mainly discusses the computer aided diagnosis of fracture detection in </a:t>
            </a:r>
            <a:r>
              <a:rPr lang="en-US" sz="1200" dirty="0" err="1">
                <a:solidFill>
                  <a:schemeClr val="bg1"/>
                </a:solidFill>
                <a:latin typeface="Libre Baskerville"/>
                <a:ea typeface="Libre Baskerville"/>
                <a:cs typeface="Libre Baskerville"/>
                <a:sym typeface="Libre Baskerville"/>
              </a:rPr>
              <a:t>humanhand</a:t>
            </a:r>
            <a:r>
              <a:rPr lang="en-US" sz="1200" dirty="0">
                <a:solidFill>
                  <a:schemeClr val="bg1"/>
                </a:solidFill>
                <a:latin typeface="Libre Baskerville"/>
                <a:ea typeface="Libre Baskerville"/>
                <a:cs typeface="Libre Baskerville"/>
                <a:sym typeface="Libre Baskerville"/>
              </a:rPr>
              <a:t> bone X-ray images. The proposed system has three steps. Namely, preprocessing, segmentation, and </a:t>
            </a:r>
            <a:r>
              <a:rPr lang="en-US" sz="1200" dirty="0" err="1">
                <a:solidFill>
                  <a:schemeClr val="bg1"/>
                </a:solidFill>
                <a:latin typeface="Libre Baskerville"/>
                <a:ea typeface="Libre Baskerville"/>
                <a:cs typeface="Libre Baskerville"/>
                <a:sym typeface="Libre Baskerville"/>
              </a:rPr>
              <a:t>fracturedetection</a:t>
            </a:r>
            <a:r>
              <a:rPr lang="en-US" sz="1200" dirty="0">
                <a:solidFill>
                  <a:schemeClr val="bg1"/>
                </a:solidFill>
                <a:latin typeface="Libre Baskerville"/>
                <a:ea typeface="Libre Baskerville"/>
                <a:cs typeface="Libre Baskerville"/>
                <a:sym typeface="Libre Baskerville"/>
              </a:rPr>
              <a:t>.</a:t>
            </a:r>
            <a:endParaRPr sz="1200" dirty="0">
              <a:solidFill>
                <a:schemeClr val="bg1"/>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6" name="Google Shape;446;p63"/>
          <p:cNvSpPr txBox="1"/>
          <p:nvPr/>
        </p:nvSpPr>
        <p:spPr>
          <a:xfrm>
            <a:off x="750125" y="757100"/>
            <a:ext cx="7641325"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dirty="0">
                <a:solidFill>
                  <a:schemeClr val="lt1"/>
                </a:solidFill>
                <a:latin typeface="Libre Baskerville"/>
                <a:ea typeface="Libre Baskerville"/>
                <a:cs typeface="Libre Baskerville"/>
                <a:sym typeface="Libre Baskerville"/>
              </a:rPr>
              <a:t>METHODOLOGY</a:t>
            </a:r>
            <a:endParaRPr lang="en-US" sz="2400" dirty="0">
              <a:solidFill>
                <a:srgbClr val="F3F3F3"/>
              </a:solidFill>
            </a:endParaRPr>
          </a:p>
        </p:txBody>
      </p:sp>
      <p:sp>
        <p:nvSpPr>
          <p:cNvPr id="452" name="Google Shape;452;p63"/>
          <p:cNvSpPr txBox="1"/>
          <p:nvPr/>
        </p:nvSpPr>
        <p:spPr>
          <a:xfrm>
            <a:off x="837965" y="1351693"/>
            <a:ext cx="7329714" cy="3317831"/>
          </a:xfrm>
          <a:prstGeom prst="rect">
            <a:avLst/>
          </a:prstGeom>
          <a:noFill/>
          <a:ln>
            <a:noFill/>
          </a:ln>
        </p:spPr>
        <p:txBody>
          <a:bodyPr spcFirstLastPara="1" wrap="square" lIns="0" tIns="0" rIns="0" bIns="0" anchor="t" anchorCtr="0">
            <a:spAutoFit/>
          </a:bodyPr>
          <a:lstStyle/>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Input Image</a:t>
            </a:r>
          </a:p>
          <a:p>
            <a:pPr marL="285750" marR="0" lvl="0" indent="-285750" algn="l" rtl="0">
              <a:lnSpc>
                <a:spcPct val="140014"/>
              </a:lnSpc>
              <a:spcBef>
                <a:spcPts val="0"/>
              </a:spcBef>
              <a:spcAft>
                <a:spcPts val="0"/>
              </a:spcAft>
              <a:buFont typeface="Wingdings" panose="05000000000000000000" pitchFamily="2" charset="2"/>
              <a:buChar char="Ø"/>
            </a:pPr>
            <a:endParaRPr lang="en-US" dirty="0">
              <a:solidFill>
                <a:srgbClr val="E6C786"/>
              </a:solidFill>
            </a:endParaRPr>
          </a:p>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Image Enhancement</a:t>
            </a:r>
          </a:p>
          <a:p>
            <a:pPr marL="285750" marR="0" lvl="0" indent="-285750" algn="l" rtl="0">
              <a:lnSpc>
                <a:spcPct val="140014"/>
              </a:lnSpc>
              <a:spcBef>
                <a:spcPts val="0"/>
              </a:spcBef>
              <a:spcAft>
                <a:spcPts val="0"/>
              </a:spcAft>
              <a:buFont typeface="Wingdings" panose="05000000000000000000" pitchFamily="2" charset="2"/>
              <a:buChar char="Ø"/>
            </a:pPr>
            <a:endParaRPr lang="en-US" dirty="0">
              <a:solidFill>
                <a:srgbClr val="E6C786"/>
              </a:solidFill>
            </a:endParaRPr>
          </a:p>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Image Segmentation</a:t>
            </a:r>
          </a:p>
          <a:p>
            <a:pPr marL="285750" marR="0" lvl="0" indent="-285750" algn="l" rtl="0">
              <a:lnSpc>
                <a:spcPct val="140014"/>
              </a:lnSpc>
              <a:spcBef>
                <a:spcPts val="0"/>
              </a:spcBef>
              <a:spcAft>
                <a:spcPts val="0"/>
              </a:spcAft>
              <a:buFont typeface="Wingdings" panose="05000000000000000000" pitchFamily="2" charset="2"/>
              <a:buChar char="Ø"/>
            </a:pPr>
            <a:endParaRPr lang="en-US" dirty="0">
              <a:solidFill>
                <a:srgbClr val="E6C786"/>
              </a:solidFill>
            </a:endParaRPr>
          </a:p>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Feature  Extraction</a:t>
            </a:r>
          </a:p>
          <a:p>
            <a:pPr marL="285750" marR="0" lvl="0" indent="-285750" algn="l" rtl="0">
              <a:lnSpc>
                <a:spcPct val="140014"/>
              </a:lnSpc>
              <a:spcBef>
                <a:spcPts val="0"/>
              </a:spcBef>
              <a:spcAft>
                <a:spcPts val="0"/>
              </a:spcAft>
              <a:buFont typeface="Wingdings" panose="05000000000000000000" pitchFamily="2" charset="2"/>
              <a:buChar char="Ø"/>
            </a:pPr>
            <a:endParaRPr lang="en-US" dirty="0">
              <a:solidFill>
                <a:srgbClr val="E6C786"/>
              </a:solidFill>
            </a:endParaRPr>
          </a:p>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CNN classification</a:t>
            </a:r>
          </a:p>
          <a:p>
            <a:pPr marL="285750" marR="0" lvl="0" indent="-285750" algn="l" rtl="0">
              <a:lnSpc>
                <a:spcPct val="140014"/>
              </a:lnSpc>
              <a:spcBef>
                <a:spcPts val="0"/>
              </a:spcBef>
              <a:spcAft>
                <a:spcPts val="0"/>
              </a:spcAft>
              <a:buFont typeface="Wingdings" panose="05000000000000000000" pitchFamily="2" charset="2"/>
              <a:buChar char="Ø"/>
            </a:pPr>
            <a:endParaRPr lang="en-US" dirty="0">
              <a:solidFill>
                <a:srgbClr val="E6C786"/>
              </a:solidFill>
            </a:endParaRPr>
          </a:p>
          <a:p>
            <a:pPr marL="285750" marR="0" lvl="0" indent="-285750" algn="l" rtl="0">
              <a:lnSpc>
                <a:spcPct val="140014"/>
              </a:lnSpc>
              <a:spcBef>
                <a:spcPts val="0"/>
              </a:spcBef>
              <a:spcAft>
                <a:spcPts val="0"/>
              </a:spcAft>
              <a:buFont typeface="Wingdings" panose="05000000000000000000" pitchFamily="2" charset="2"/>
              <a:buChar char="Ø"/>
            </a:pPr>
            <a:r>
              <a:rPr lang="en-US" dirty="0">
                <a:solidFill>
                  <a:srgbClr val="E6C786"/>
                </a:solidFill>
              </a:rPr>
              <a:t>Output  Image</a:t>
            </a:r>
            <a:endParaRPr dirty="0">
              <a:solidFill>
                <a:srgbClr val="E6C78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sp>
        <p:nvSpPr>
          <p:cNvPr id="459" name="Google Shape;459;p64"/>
          <p:cNvSpPr txBox="1"/>
          <p:nvPr/>
        </p:nvSpPr>
        <p:spPr>
          <a:xfrm>
            <a:off x="4707725" y="1473837"/>
            <a:ext cx="3671894" cy="1246465"/>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r>
              <a:rPr lang="en-US" sz="1500" dirty="0">
                <a:solidFill>
                  <a:schemeClr val="lt1"/>
                </a:solidFill>
                <a:latin typeface="Forum"/>
                <a:ea typeface="Forum"/>
                <a:cs typeface="Forum"/>
                <a:sym typeface="Forum"/>
              </a:rPr>
              <a:t>In this we have 237 training files, 237 training annotation files, 40 Validations, 40 Validation annotation files</a:t>
            </a:r>
            <a:endParaRPr sz="1500" dirty="0">
              <a:solidFill>
                <a:schemeClr val="bg1"/>
              </a:solidFill>
              <a:latin typeface="Poppins"/>
              <a:ea typeface="Poppins"/>
              <a:cs typeface="Poppins"/>
              <a:sym typeface="Poppins"/>
            </a:endParaRPr>
          </a:p>
        </p:txBody>
      </p:sp>
      <p:sp>
        <p:nvSpPr>
          <p:cNvPr id="3" name="TextBox 2">
            <a:extLst>
              <a:ext uri="{FF2B5EF4-FFF2-40B4-BE49-F238E27FC236}">
                <a16:creationId xmlns:a16="http://schemas.microsoft.com/office/drawing/2014/main" id="{2F6ABF2B-B7D5-221A-A4EA-43623ADCCD97}"/>
              </a:ext>
            </a:extLst>
          </p:cNvPr>
          <p:cNvSpPr txBox="1"/>
          <p:nvPr/>
        </p:nvSpPr>
        <p:spPr>
          <a:xfrm>
            <a:off x="559677" y="497827"/>
            <a:ext cx="4572000" cy="413255"/>
          </a:xfrm>
          <a:prstGeom prst="rect">
            <a:avLst/>
          </a:prstGeom>
          <a:noFill/>
        </p:spPr>
        <p:txBody>
          <a:bodyPr wrap="square">
            <a:spAutoFit/>
          </a:bodyPr>
          <a:lstStyle/>
          <a:p>
            <a:pPr marL="0" marR="0" lvl="0" indent="0" algn="l" rtl="0">
              <a:lnSpc>
                <a:spcPct val="110000"/>
              </a:lnSpc>
              <a:spcBef>
                <a:spcPts val="0"/>
              </a:spcBef>
              <a:spcAft>
                <a:spcPts val="0"/>
              </a:spcAft>
              <a:buNone/>
            </a:pPr>
            <a:r>
              <a:rPr lang="en-US" sz="2000" dirty="0">
                <a:solidFill>
                  <a:srgbClr val="FFFFFF"/>
                </a:solidFill>
                <a:latin typeface="Libre Baskerville"/>
                <a:ea typeface="Libre Baskerville"/>
                <a:cs typeface="Libre Baskerville"/>
                <a:sym typeface="Libre Baskerville"/>
              </a:rPr>
              <a:t>DATA 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87"/>
        <p:cNvGrpSpPr/>
        <p:nvPr/>
      </p:nvGrpSpPr>
      <p:grpSpPr>
        <a:xfrm>
          <a:off x="0" y="0"/>
          <a:ext cx="0" cy="0"/>
          <a:chOff x="0" y="0"/>
          <a:chExt cx="0" cy="0"/>
        </a:xfrm>
      </p:grpSpPr>
      <p:grpSp>
        <p:nvGrpSpPr>
          <p:cNvPr id="488" name="Google Shape;488;p66"/>
          <p:cNvGrpSpPr/>
          <p:nvPr/>
        </p:nvGrpSpPr>
        <p:grpSpPr>
          <a:xfrm>
            <a:off x="799252" y="1600642"/>
            <a:ext cx="4559449" cy="2501841"/>
            <a:chOff x="-4609920" y="-3774270"/>
            <a:chExt cx="10250558" cy="5383775"/>
          </a:xfrm>
        </p:grpSpPr>
        <p:sp>
          <p:nvSpPr>
            <p:cNvPr id="489" name="Google Shape;489;p66"/>
            <p:cNvSpPr txBox="1"/>
            <p:nvPr/>
          </p:nvSpPr>
          <p:spPr>
            <a:xfrm>
              <a:off x="-4609920" y="-2284890"/>
              <a:ext cx="8952299" cy="3894395"/>
            </a:xfrm>
            <a:prstGeom prst="rect">
              <a:avLst/>
            </a:prstGeom>
            <a:noFill/>
            <a:ln>
              <a:noFill/>
            </a:ln>
          </p:spPr>
          <p:txBody>
            <a:bodyPr spcFirstLastPara="1" wrap="square" lIns="0" tIns="0" rIns="0" bIns="0" anchor="t" anchorCtr="0">
              <a:spAutoFit/>
            </a:bodyPr>
            <a:lstStyle/>
            <a:p>
              <a:pPr lvl="0" algn="just">
                <a:lnSpc>
                  <a:spcPct val="139958"/>
                </a:lnSpc>
              </a:pPr>
              <a:r>
                <a:rPr lang="en-US" dirty="0" err="1">
                  <a:solidFill>
                    <a:schemeClr val="bg1"/>
                  </a:solidFill>
                </a:rPr>
                <a:t>Kaggle</a:t>
              </a:r>
              <a:r>
                <a:rPr lang="en-US" dirty="0">
                  <a:solidFill>
                    <a:schemeClr val="bg1"/>
                  </a:solidFill>
                </a:rPr>
                <a:t> is completely free on the actual </a:t>
              </a:r>
              <a:r>
                <a:rPr lang="en-US" dirty="0" err="1">
                  <a:solidFill>
                    <a:schemeClr val="bg1"/>
                  </a:solidFill>
                </a:rPr>
                <a:t>Kaggle</a:t>
              </a:r>
              <a:r>
                <a:rPr lang="en-US" dirty="0">
                  <a:solidFill>
                    <a:schemeClr val="bg1"/>
                  </a:solidFill>
                </a:rPr>
                <a:t> platform. You can however gain access to </a:t>
              </a:r>
              <a:r>
                <a:rPr lang="en-US" dirty="0" err="1">
                  <a:solidFill>
                    <a:schemeClr val="bg1"/>
                  </a:solidFill>
                </a:rPr>
                <a:t>Kaggle</a:t>
              </a:r>
              <a:r>
                <a:rPr lang="en-US" dirty="0">
                  <a:solidFill>
                    <a:schemeClr val="bg1"/>
                  </a:solidFill>
                </a:rPr>
                <a:t> notebooks on the paid version of Google Cloud Project, and this is how a </a:t>
              </a:r>
              <a:r>
                <a:rPr lang="en-US" dirty="0" err="1">
                  <a:solidFill>
                    <a:schemeClr val="bg1"/>
                  </a:solidFill>
                </a:rPr>
                <a:t>Kaggle</a:t>
              </a:r>
              <a:r>
                <a:rPr lang="en-US" dirty="0">
                  <a:solidFill>
                    <a:schemeClr val="bg1"/>
                  </a:solidFill>
                </a:rPr>
                <a:t> user can access more customizable environments with different GPUs, </a:t>
              </a:r>
              <a:r>
                <a:rPr lang="en-US" dirty="0" err="1">
                  <a:solidFill>
                    <a:schemeClr val="bg1"/>
                  </a:solidFill>
                </a:rPr>
                <a:t>docker</a:t>
              </a:r>
              <a:r>
                <a:rPr lang="en-US" dirty="0">
                  <a:solidFill>
                    <a:schemeClr val="bg1"/>
                  </a:solidFill>
                </a:rPr>
                <a:t> containers to use, etc.</a:t>
              </a:r>
              <a:endParaRPr sz="900" dirty="0">
                <a:solidFill>
                  <a:schemeClr val="bg1"/>
                </a:solidFill>
                <a:latin typeface="Century Gothic"/>
                <a:ea typeface="Century Gothic"/>
                <a:cs typeface="Century Gothic"/>
                <a:sym typeface="Century Gothic"/>
              </a:endParaRPr>
            </a:p>
          </p:txBody>
        </p:sp>
        <p:sp>
          <p:nvSpPr>
            <p:cNvPr id="490" name="Google Shape;490;p66"/>
            <p:cNvSpPr txBox="1"/>
            <p:nvPr/>
          </p:nvSpPr>
          <p:spPr>
            <a:xfrm>
              <a:off x="-4082061" y="-3774270"/>
              <a:ext cx="9722699" cy="741790"/>
            </a:xfrm>
            <a:prstGeom prst="rect">
              <a:avLst/>
            </a:prstGeom>
            <a:noFill/>
            <a:ln>
              <a:noFill/>
            </a:ln>
          </p:spPr>
          <p:txBody>
            <a:bodyPr spcFirstLastPara="1" wrap="square" lIns="0" tIns="0" rIns="0" bIns="0" anchor="t" anchorCtr="0">
              <a:spAutoFit/>
            </a:bodyPr>
            <a:lstStyle/>
            <a:p>
              <a:pPr>
                <a:lnSpc>
                  <a:spcPct val="140014"/>
                </a:lnSpc>
              </a:pPr>
              <a:r>
                <a:rPr lang="en-GB" sz="1600" b="1" dirty="0" err="1">
                  <a:solidFill>
                    <a:srgbClr val="E6C786"/>
                  </a:solidFill>
                  <a:latin typeface="Century Gothic"/>
                  <a:ea typeface="Century Gothic"/>
                  <a:cs typeface="Century Gothic"/>
                  <a:sym typeface="Century Gothic"/>
                </a:rPr>
                <a:t>Kaggle</a:t>
              </a:r>
              <a:r>
                <a:rPr lang="en-GB" sz="1600" b="1" dirty="0">
                  <a:solidFill>
                    <a:srgbClr val="E6C786"/>
                  </a:solidFill>
                  <a:latin typeface="Century Gothic"/>
                  <a:ea typeface="Century Gothic"/>
                  <a:cs typeface="Century Gothic"/>
                  <a:sym typeface="Century Gothic"/>
                </a:rPr>
                <a:t> online notebook</a:t>
              </a:r>
              <a:endParaRPr sz="900" dirty="0">
                <a:solidFill>
                  <a:srgbClr val="E6C786"/>
                </a:solidFill>
                <a:latin typeface="Century Gothic"/>
                <a:ea typeface="Century Gothic"/>
                <a:cs typeface="Century Gothic"/>
                <a:sym typeface="Century Gothic"/>
              </a:endParaRPr>
            </a:p>
          </p:txBody>
        </p:sp>
      </p:grpSp>
      <p:grpSp>
        <p:nvGrpSpPr>
          <p:cNvPr id="494" name="Google Shape;494;p66"/>
          <p:cNvGrpSpPr/>
          <p:nvPr/>
        </p:nvGrpSpPr>
        <p:grpSpPr>
          <a:xfrm>
            <a:off x="514349" y="977654"/>
            <a:ext cx="7017260" cy="406265"/>
            <a:chOff x="0" y="1235478"/>
            <a:chExt cx="10332846" cy="1083374"/>
          </a:xfrm>
        </p:grpSpPr>
        <p:sp>
          <p:nvSpPr>
            <p:cNvPr id="495" name="Google Shape;495;p66"/>
            <p:cNvSpPr txBox="1"/>
            <p:nvPr/>
          </p:nvSpPr>
          <p:spPr>
            <a:xfrm>
              <a:off x="765246" y="1235478"/>
              <a:ext cx="9567600" cy="1083374"/>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GB" sz="2400" dirty="0">
                  <a:solidFill>
                    <a:schemeClr val="lt1"/>
                  </a:solidFill>
                  <a:latin typeface="Century Gothic"/>
                  <a:ea typeface="Century Gothic"/>
                  <a:cs typeface="Century Gothic"/>
                  <a:sym typeface="Century Gothic"/>
                </a:rPr>
                <a:t> SOFTWARE USED</a:t>
              </a:r>
              <a:endParaRPr lang="en-GB" sz="2400" dirty="0">
                <a:solidFill>
                  <a:srgbClr val="E6C786"/>
                </a:solidFill>
                <a:latin typeface="Century Gothic"/>
                <a:ea typeface="Century Gothic"/>
                <a:cs typeface="Century Gothic"/>
                <a:sym typeface="Century Gothic"/>
              </a:endParaRPr>
            </a:p>
          </p:txBody>
        </p:sp>
        <p:sp>
          <p:nvSpPr>
            <p:cNvPr id="496" name="Google Shape;496;p66"/>
            <p:cNvSpPr txBox="1"/>
            <p:nvPr/>
          </p:nvSpPr>
          <p:spPr>
            <a:xfrm>
              <a:off x="0" y="1463820"/>
              <a:ext cx="9567600" cy="287400"/>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endParaRPr sz="700">
                <a:solidFill>
                  <a:schemeClr val="lt1"/>
                </a:solidFill>
              </a:endParaRPr>
            </a:p>
          </p:txBody>
        </p:sp>
      </p:grpSp>
      <p:pic>
        <p:nvPicPr>
          <p:cNvPr id="498" name="Google Shape;498;p66"/>
          <p:cNvPicPr preferRelativeResize="0"/>
          <p:nvPr/>
        </p:nvPicPr>
        <p:blipFill>
          <a:blip r:embed="rId3">
            <a:alphaModFix/>
          </a:blip>
          <a:stretch>
            <a:fillRect/>
          </a:stretch>
        </p:blipFill>
        <p:spPr>
          <a:xfrm>
            <a:off x="6128414" y="3197620"/>
            <a:ext cx="1767000" cy="15432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r>
              <a:rPr lang="en-US" dirty="0">
                <a:latin typeface="Libre Baskerville"/>
                <a:ea typeface="Libre Baskerville"/>
                <a:cs typeface="Libre Baskerville"/>
                <a:sym typeface="Libre Baskerville"/>
              </a:rPr>
              <a:t>RESULT</a:t>
            </a:r>
            <a:endParaRPr dirty="0">
              <a:latin typeface="Libre Baskerville"/>
              <a:ea typeface="Libre Baskerville"/>
              <a:cs typeface="Libre Baskerville"/>
              <a:sym typeface="Libre Baskerville"/>
            </a:endParaRPr>
          </a:p>
        </p:txBody>
      </p:sp>
      <p:pic>
        <p:nvPicPr>
          <p:cNvPr id="3" name="Picture 2">
            <a:extLst>
              <a:ext uri="{FF2B5EF4-FFF2-40B4-BE49-F238E27FC236}">
                <a16:creationId xmlns:a16="http://schemas.microsoft.com/office/drawing/2014/main" id="{5988C754-BAB9-330C-3FF3-11DE48FB3011}"/>
              </a:ext>
            </a:extLst>
          </p:cNvPr>
          <p:cNvPicPr>
            <a:picLocks noChangeAspect="1"/>
          </p:cNvPicPr>
          <p:nvPr/>
        </p:nvPicPr>
        <p:blipFill>
          <a:blip r:embed="rId3"/>
          <a:stretch>
            <a:fillRect/>
          </a:stretch>
        </p:blipFill>
        <p:spPr>
          <a:xfrm>
            <a:off x="661857" y="1250424"/>
            <a:ext cx="6860513" cy="30786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440400" y="299770"/>
            <a:ext cx="7543800" cy="1028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000"/>
              <a:buFont typeface="Century Gothic"/>
              <a:buNone/>
            </a:pPr>
            <a:r>
              <a:rPr lang="en-US" dirty="0">
                <a:latin typeface="Libre Baskerville"/>
                <a:ea typeface="Libre Baskerville"/>
                <a:cs typeface="Libre Baskerville"/>
                <a:sym typeface="Libre Baskerville"/>
              </a:rPr>
              <a:t>RESULT</a:t>
            </a:r>
            <a:endParaRPr dirty="0">
              <a:latin typeface="Libre Baskerville"/>
              <a:ea typeface="Libre Baskerville"/>
              <a:cs typeface="Libre Baskerville"/>
              <a:sym typeface="Libre Baskerville"/>
            </a:endParaRPr>
          </a:p>
        </p:txBody>
      </p:sp>
      <p:pic>
        <p:nvPicPr>
          <p:cNvPr id="4" name="Picture 3">
            <a:extLst>
              <a:ext uri="{FF2B5EF4-FFF2-40B4-BE49-F238E27FC236}">
                <a16:creationId xmlns:a16="http://schemas.microsoft.com/office/drawing/2014/main" id="{A19C6423-1C37-61A6-CE61-06189A7B8545}"/>
              </a:ext>
            </a:extLst>
          </p:cNvPr>
          <p:cNvPicPr>
            <a:picLocks noChangeAspect="1"/>
          </p:cNvPicPr>
          <p:nvPr/>
        </p:nvPicPr>
        <p:blipFill>
          <a:blip r:embed="rId3"/>
          <a:stretch>
            <a:fillRect/>
          </a:stretch>
        </p:blipFill>
        <p:spPr>
          <a:xfrm>
            <a:off x="257175" y="242887"/>
            <a:ext cx="8701088" cy="4657725"/>
          </a:xfrm>
          <a:prstGeom prst="rect">
            <a:avLst/>
          </a:prstGeom>
        </p:spPr>
      </p:pic>
    </p:spTree>
    <p:extLst>
      <p:ext uri="{BB962C8B-B14F-4D97-AF65-F5344CB8AC3E}">
        <p14:creationId xmlns:p14="http://schemas.microsoft.com/office/powerpoint/2010/main" val="189838159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783</Words>
  <Application>Microsoft Office PowerPoint</Application>
  <PresentationFormat>On-screen Show (16:9)</PresentationFormat>
  <Paragraphs>91</Paragraphs>
  <Slides>22</Slides>
  <Notes>21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Poppins</vt:lpstr>
      <vt:lpstr>Century Gothic</vt:lpstr>
      <vt:lpstr>Calibri</vt:lpstr>
      <vt:lpstr>Arial</vt:lpstr>
      <vt:lpstr>Wingdings</vt:lpstr>
      <vt:lpstr>Forum</vt:lpstr>
      <vt:lpstr>Poppins Light</vt:lpstr>
      <vt:lpstr>Libre Baskerville</vt:lpstr>
      <vt:lpstr>Garamond</vt:lpstr>
      <vt:lpstr>Office Theme</vt:lpstr>
      <vt:lpstr>Cymbeline template</vt:lpstr>
      <vt:lpstr>SavonVTI</vt:lpstr>
      <vt:lpstr>PowerPoint Presentation</vt:lpstr>
      <vt:lpstr>PowerPoint Presentation</vt:lpstr>
      <vt:lpstr>INTRODUCTION</vt:lpstr>
      <vt:lpstr>PowerPoint Presentation</vt:lpstr>
      <vt:lpstr>PowerPoint Presentation</vt:lpstr>
      <vt:lpstr>PowerPoint Presentation</vt:lpstr>
      <vt:lpstr>PowerPoint Presentation</vt:lpstr>
      <vt:lpstr>RESULT</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Radha krishnan</dc:creator>
  <cp:lastModifiedBy>MyLap</cp:lastModifiedBy>
  <cp:revision>20</cp:revision>
  <dcterms:modified xsi:type="dcterms:W3CDTF">2022-11-25T19:07:47Z</dcterms:modified>
</cp:coreProperties>
</file>